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5" autoAdjust="0"/>
    <p:restoredTop sz="94650"/>
  </p:normalViewPr>
  <p:slideViewPr>
    <p:cSldViewPr>
      <p:cViewPr varScale="1">
        <p:scale>
          <a:sx n="73" d="100"/>
          <a:sy n="73" d="100"/>
        </p:scale>
        <p:origin x="6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3.png"/><Relationship Id="rId7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0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png"/><Relationship Id="rId7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06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.png"/><Relationship Id="rId7" Type="http://schemas.openxmlformats.org/officeDocument/2006/relationships/image" Target="../media/image1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6.png"/><Relationship Id="rId7" Type="http://schemas.openxmlformats.org/officeDocument/2006/relationships/image" Target="../media/image1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6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6.png"/><Relationship Id="rId9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4.png"/><Relationship Id="rId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6.png"/><Relationship Id="rId7" Type="http://schemas.openxmlformats.org/officeDocument/2006/relationships/image" Target="../media/image14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30.png"/><Relationship Id="rId7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6.png"/><Relationship Id="rId9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4.png"/><Relationship Id="rId5" Type="http://schemas.openxmlformats.org/officeDocument/2006/relationships/image" Target="../media/image159.png"/><Relationship Id="rId10" Type="http://schemas.openxmlformats.org/officeDocument/2006/relationships/image" Target="../media/image163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59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6.png"/><Relationship Id="rId9" Type="http://schemas.openxmlformats.org/officeDocument/2006/relationships/image" Target="../media/image1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6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34.png"/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12" Type="http://schemas.openxmlformats.org/officeDocument/2006/relationships/image" Target="../media/image19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6.png"/><Relationship Id="rId9" Type="http://schemas.openxmlformats.org/officeDocument/2006/relationships/image" Target="../media/image1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9.png"/><Relationship Id="rId3" Type="http://schemas.openxmlformats.org/officeDocument/2006/relationships/image" Target="../media/image184.png"/><Relationship Id="rId7" Type="http://schemas.openxmlformats.org/officeDocument/2006/relationships/image" Target="../media/image194.png"/><Relationship Id="rId12" Type="http://schemas.openxmlformats.org/officeDocument/2006/relationships/image" Target="../media/image12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1.png"/><Relationship Id="rId10" Type="http://schemas.openxmlformats.org/officeDocument/2006/relationships/image" Target="../media/image197.png"/><Relationship Id="rId4" Type="http://schemas.openxmlformats.org/officeDocument/2006/relationships/image" Target="../media/image6.png"/><Relationship Id="rId9" Type="http://schemas.openxmlformats.org/officeDocument/2006/relationships/image" Target="../media/image196.png"/><Relationship Id="rId1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6.png"/><Relationship Id="rId7" Type="http://schemas.openxmlformats.org/officeDocument/2006/relationships/image" Target="../media/image179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1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4.png"/><Relationship Id="rId3" Type="http://schemas.openxmlformats.org/officeDocument/2006/relationships/image" Target="../media/image6.png"/><Relationship Id="rId7" Type="http://schemas.openxmlformats.org/officeDocument/2006/relationships/image" Target="../media/image210.png"/><Relationship Id="rId12" Type="http://schemas.openxmlformats.org/officeDocument/2006/relationships/image" Target="../media/image213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163.png"/><Relationship Id="rId5" Type="http://schemas.openxmlformats.org/officeDocument/2006/relationships/image" Target="../media/image208.png"/><Relationship Id="rId10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1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06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6.png"/><Relationship Id="rId9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06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18.png"/><Relationship Id="rId10" Type="http://schemas.openxmlformats.org/officeDocument/2006/relationships/image" Target="../media/image229.png"/><Relationship Id="rId4" Type="http://schemas.openxmlformats.org/officeDocument/2006/relationships/image" Target="../media/image6.png"/><Relationship Id="rId9" Type="http://schemas.openxmlformats.org/officeDocument/2006/relationships/image" Target="../media/image2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206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6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6.png"/><Relationship Id="rId7" Type="http://schemas.openxmlformats.org/officeDocument/2006/relationships/image" Target="../media/image17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1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256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12" Type="http://schemas.openxmlformats.org/officeDocument/2006/relationships/image" Target="../media/image25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4.png"/><Relationship Id="rId5" Type="http://schemas.openxmlformats.org/officeDocument/2006/relationships/image" Target="../media/image249.png"/><Relationship Id="rId10" Type="http://schemas.openxmlformats.org/officeDocument/2006/relationships/image" Target="../media/image253.png"/><Relationship Id="rId4" Type="http://schemas.openxmlformats.org/officeDocument/2006/relationships/image" Target="../media/image6.png"/><Relationship Id="rId9" Type="http://schemas.openxmlformats.org/officeDocument/2006/relationships/image" Target="../media/image2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248.png"/><Relationship Id="rId7" Type="http://schemas.openxmlformats.org/officeDocument/2006/relationships/image" Target="../media/image258.png"/><Relationship Id="rId12" Type="http://schemas.openxmlformats.org/officeDocument/2006/relationships/image" Target="../media/image26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0.png"/><Relationship Id="rId5" Type="http://schemas.openxmlformats.org/officeDocument/2006/relationships/image" Target="../media/image249.png"/><Relationship Id="rId10" Type="http://schemas.openxmlformats.org/officeDocument/2006/relationships/image" Target="../media/image259.png"/><Relationship Id="rId4" Type="http://schemas.openxmlformats.org/officeDocument/2006/relationships/image" Target="../media/image6.png"/><Relationship Id="rId9" Type="http://schemas.openxmlformats.org/officeDocument/2006/relationships/image" Target="../media/image2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247.png"/><Relationship Id="rId7" Type="http://schemas.openxmlformats.org/officeDocument/2006/relationships/image" Target="../media/image263.png"/><Relationship Id="rId12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66.png"/><Relationship Id="rId5" Type="http://schemas.openxmlformats.org/officeDocument/2006/relationships/image" Target="../media/image6.png"/><Relationship Id="rId10" Type="http://schemas.openxmlformats.org/officeDocument/2006/relationships/image" Target="../media/image265.png"/><Relationship Id="rId4" Type="http://schemas.openxmlformats.org/officeDocument/2006/relationships/image" Target="../media/image248.png"/><Relationship Id="rId9" Type="http://schemas.openxmlformats.org/officeDocument/2006/relationships/image" Target="../media/image2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277.png"/><Relationship Id="rId3" Type="http://schemas.openxmlformats.org/officeDocument/2006/relationships/image" Target="../media/image269.png"/><Relationship Id="rId7" Type="http://schemas.openxmlformats.org/officeDocument/2006/relationships/image" Target="../media/image272.png"/><Relationship Id="rId12" Type="http://schemas.openxmlformats.org/officeDocument/2006/relationships/image" Target="../media/image276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5.png"/><Relationship Id="rId5" Type="http://schemas.openxmlformats.org/officeDocument/2006/relationships/image" Target="../media/image6.png"/><Relationship Id="rId10" Type="http://schemas.openxmlformats.org/officeDocument/2006/relationships/image" Target="../media/image274.png"/><Relationship Id="rId4" Type="http://schemas.openxmlformats.org/officeDocument/2006/relationships/image" Target="../media/image270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6.png"/><Relationship Id="rId7" Type="http://schemas.openxmlformats.org/officeDocument/2006/relationships/image" Target="../media/image28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6.png"/><Relationship Id="rId7" Type="http://schemas.openxmlformats.org/officeDocument/2006/relationships/image" Target="../media/image28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93.png"/><Relationship Id="rId5" Type="http://schemas.openxmlformats.org/officeDocument/2006/relationships/image" Target="../media/image288.png"/><Relationship Id="rId10" Type="http://schemas.openxmlformats.org/officeDocument/2006/relationships/image" Target="../media/image292.png"/><Relationship Id="rId4" Type="http://schemas.openxmlformats.org/officeDocument/2006/relationships/image" Target="../media/image287.png"/><Relationship Id="rId9" Type="http://schemas.openxmlformats.org/officeDocument/2006/relationships/image" Target="../media/image2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6.png"/><Relationship Id="rId7" Type="http://schemas.openxmlformats.org/officeDocument/2006/relationships/image" Target="../media/image29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6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0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6.png"/><Relationship Id="rId9" Type="http://schemas.openxmlformats.org/officeDocument/2006/relationships/image" Target="../media/image3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15146" y="759763"/>
            <a:ext cx="11855422" cy="4264106"/>
            <a:chOff x="3215146" y="759763"/>
            <a:chExt cx="11855422" cy="4264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5146" y="759763"/>
              <a:ext cx="11855422" cy="42641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1160" y="1246109"/>
            <a:ext cx="9583878" cy="34074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49405" y="4557951"/>
            <a:ext cx="5965906" cy="540340"/>
            <a:chOff x="6249405" y="4557951"/>
            <a:chExt cx="5965906" cy="540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9405" y="4557951"/>
              <a:ext cx="5965906" cy="5403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3220" y="4410651"/>
            <a:ext cx="5930536" cy="8986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06389" y="8145516"/>
            <a:ext cx="11698020" cy="10703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2601" y="9406245"/>
            <a:ext cx="16119514" cy="123429"/>
            <a:chOff x="1172601" y="9406245"/>
            <a:chExt cx="16119514" cy="12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601" y="9406245"/>
              <a:ext cx="16119514" cy="12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2100753" y="3631093"/>
            <a:ext cx="5634493" cy="4306035"/>
            <a:chOff x="12198757" y="3535978"/>
            <a:chExt cx="5634493" cy="43060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8757" y="3535978"/>
              <a:ext cx="5634493" cy="4306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63942" y="3631093"/>
            <a:ext cx="5708114" cy="4077225"/>
            <a:chOff x="12198757" y="3535978"/>
            <a:chExt cx="5708114" cy="40772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8757" y="3535978"/>
              <a:ext cx="5708114" cy="40772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50770" y="4093350"/>
            <a:ext cx="5534457" cy="2397800"/>
            <a:chOff x="12198757" y="4375690"/>
            <a:chExt cx="5534457" cy="23978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8757" y="4375690"/>
              <a:ext cx="5534457" cy="23978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42213" y="2734061"/>
            <a:ext cx="4951570" cy="5598509"/>
            <a:chOff x="12344426" y="3006794"/>
            <a:chExt cx="4951570" cy="55985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4426" y="3006794"/>
              <a:ext cx="4951570" cy="5598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15047" y="3927678"/>
            <a:ext cx="4805901" cy="2994722"/>
            <a:chOff x="12344426" y="4263264"/>
            <a:chExt cx="4805901" cy="29947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4426" y="4263264"/>
              <a:ext cx="4805901" cy="299472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030812" y="252005"/>
            <a:ext cx="16119514" cy="1258089"/>
            <a:chOff x="1030812" y="252005"/>
            <a:chExt cx="16119514" cy="12580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6879" y="137722"/>
              <a:ext cx="5624617" cy="134364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30812" y="1386665"/>
              <a:ext cx="16119514" cy="123429"/>
              <a:chOff x="1030812" y="1386665"/>
              <a:chExt cx="16119514" cy="123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0812" y="1386665"/>
                <a:ext cx="16119514" cy="123429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552754" y="2404667"/>
            <a:ext cx="8844741" cy="5775167"/>
            <a:chOff x="552754" y="2404667"/>
            <a:chExt cx="8844741" cy="5775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754" y="2404667"/>
              <a:ext cx="8844741" cy="5775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6857" y="4375690"/>
            <a:ext cx="2357690" cy="2315252"/>
            <a:chOff x="9636857" y="4375690"/>
            <a:chExt cx="2357690" cy="23152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6857" y="4375690"/>
              <a:ext cx="2357690" cy="23152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22000" y="2915874"/>
            <a:ext cx="5413244" cy="5507661"/>
            <a:chOff x="12198757" y="3006794"/>
            <a:chExt cx="5413244" cy="55076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98757" y="3006794"/>
              <a:ext cx="5413244" cy="5507661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56B5BC-F5EA-F15C-1589-017BEAB01173}"/>
              </a:ext>
            </a:extLst>
          </p:cNvPr>
          <p:cNvSpPr/>
          <p:nvPr/>
        </p:nvSpPr>
        <p:spPr>
          <a:xfrm>
            <a:off x="5638800" y="3473136"/>
            <a:ext cx="2017188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E4E684-1E56-F864-366D-2A1D22D6B58F}"/>
              </a:ext>
            </a:extLst>
          </p:cNvPr>
          <p:cNvSpPr/>
          <p:nvPr/>
        </p:nvSpPr>
        <p:spPr>
          <a:xfrm>
            <a:off x="5638800" y="4386138"/>
            <a:ext cx="2017188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944814-AD88-2F0E-60F1-40E9A31717CB}"/>
              </a:ext>
            </a:extLst>
          </p:cNvPr>
          <p:cNvSpPr/>
          <p:nvPr/>
        </p:nvSpPr>
        <p:spPr>
          <a:xfrm>
            <a:off x="5638800" y="5219700"/>
            <a:ext cx="2017188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5D11BE-CF48-9696-532A-85A4EA66198E}"/>
              </a:ext>
            </a:extLst>
          </p:cNvPr>
          <p:cNvSpPr/>
          <p:nvPr/>
        </p:nvSpPr>
        <p:spPr>
          <a:xfrm>
            <a:off x="5638800" y="6134100"/>
            <a:ext cx="2017188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9B9263-9579-EAF3-C1CA-54C90E71B9D3}"/>
              </a:ext>
            </a:extLst>
          </p:cNvPr>
          <p:cNvSpPr/>
          <p:nvPr/>
        </p:nvSpPr>
        <p:spPr>
          <a:xfrm>
            <a:off x="5638800" y="7048500"/>
            <a:ext cx="2017188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812" y="252005"/>
            <a:ext cx="16119514" cy="1247109"/>
            <a:chOff x="1030812" y="252005"/>
            <a:chExt cx="16119514" cy="1247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6879" y="137722"/>
              <a:ext cx="6878398" cy="134364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30812" y="1375685"/>
              <a:ext cx="16119514" cy="123429"/>
              <a:chOff x="1030812" y="1375685"/>
              <a:chExt cx="16119514" cy="123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0812" y="1375685"/>
                <a:ext cx="16119514" cy="123429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030812" y="1599908"/>
            <a:ext cx="16885631" cy="8522366"/>
            <a:chOff x="1030812" y="1599908"/>
            <a:chExt cx="16885631" cy="85223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599908"/>
              <a:ext cx="16885631" cy="8522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8336" y="136552"/>
            <a:ext cx="13595455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100" y="1311526"/>
            <a:ext cx="16119514" cy="123429"/>
            <a:chOff x="1083100" y="1311526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100" y="1311526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8031" y="1867249"/>
            <a:ext cx="2836145" cy="2923302"/>
            <a:chOff x="288031" y="1867249"/>
            <a:chExt cx="2836145" cy="29233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031" y="1867249"/>
              <a:ext cx="2836145" cy="2923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31653" y="1867249"/>
            <a:ext cx="13763212" cy="5846603"/>
            <a:chOff x="4331653" y="1867249"/>
            <a:chExt cx="13763212" cy="58466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1653" y="1867249"/>
              <a:ext cx="13763212" cy="58466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206" y="5610199"/>
            <a:ext cx="3461567" cy="4207306"/>
            <a:chOff x="749206" y="5610199"/>
            <a:chExt cx="3461567" cy="42073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206" y="5610199"/>
              <a:ext cx="3461567" cy="42073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3655" y="8666122"/>
            <a:ext cx="9431472" cy="67998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D153DD4-2E63-4134-A65B-146188E1DA5A}"/>
              </a:ext>
            </a:extLst>
          </p:cNvPr>
          <p:cNvGrpSpPr/>
          <p:nvPr/>
        </p:nvGrpSpPr>
        <p:grpSpPr>
          <a:xfrm>
            <a:off x="762000" y="1779965"/>
            <a:ext cx="3698166" cy="2826240"/>
            <a:chOff x="762000" y="1779965"/>
            <a:chExt cx="3698166" cy="28262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11361" y="1779965"/>
              <a:ext cx="2067580" cy="766844"/>
              <a:chOff x="2311361" y="1779965"/>
              <a:chExt cx="2067580" cy="76684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060000">
                <a:off x="2311361" y="1779965"/>
                <a:ext cx="2067580" cy="7668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92586" y="3839361"/>
              <a:ext cx="2067580" cy="766844"/>
              <a:chOff x="2392586" y="3839361"/>
              <a:chExt cx="2067580" cy="76684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6900000">
                <a:off x="2392586" y="3839361"/>
                <a:ext cx="2067580" cy="766844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EE2F0D4-E3B6-4F5D-B628-70AF0E9A5FE1}"/>
                </a:ext>
              </a:extLst>
            </p:cNvPr>
            <p:cNvGrpSpPr/>
            <p:nvPr/>
          </p:nvGrpSpPr>
          <p:grpSpPr>
            <a:xfrm>
              <a:off x="762000" y="3086100"/>
              <a:ext cx="1493413" cy="409337"/>
              <a:chOff x="749206" y="3123810"/>
              <a:chExt cx="1493413" cy="409337"/>
            </a:xfrm>
          </p:grpSpPr>
          <p:pic>
            <p:nvPicPr>
              <p:cNvPr id="21" name="Object 22">
                <a:extLst>
                  <a:ext uri="{FF2B5EF4-FFF2-40B4-BE49-F238E27FC236}">
                    <a16:creationId xmlns:a16="http://schemas.microsoft.com/office/drawing/2014/main" id="{B9852367-156E-4F6C-8968-55DD72378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9206" y="3123810"/>
                <a:ext cx="1493413" cy="40933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8336" y="136552"/>
            <a:ext cx="13595455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100" y="1311526"/>
            <a:ext cx="16119514" cy="123429"/>
            <a:chOff x="1083100" y="1311526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100" y="1311526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844" y="1941506"/>
            <a:ext cx="3058765" cy="976748"/>
            <a:chOff x="563844" y="1941506"/>
            <a:chExt cx="3058765" cy="9767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44" y="1941506"/>
              <a:ext cx="3058765" cy="9767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11391" y="1524590"/>
            <a:ext cx="11758357" cy="4878832"/>
            <a:chOff x="5811391" y="1524590"/>
            <a:chExt cx="11758357" cy="48788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391" y="1524590"/>
              <a:ext cx="11758357" cy="4878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11391" y="5960784"/>
            <a:ext cx="12205415" cy="4354809"/>
            <a:chOff x="5811391" y="5960784"/>
            <a:chExt cx="12205415" cy="43548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1391" y="5960784"/>
              <a:ext cx="12205415" cy="43548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6277" y="6436781"/>
            <a:ext cx="6307744" cy="11757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5912" y="7835244"/>
            <a:ext cx="6411620" cy="117579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9777289-1929-44E0-B199-D69743AA9A76}"/>
              </a:ext>
            </a:extLst>
          </p:cNvPr>
          <p:cNvGrpSpPr/>
          <p:nvPr/>
        </p:nvGrpSpPr>
        <p:grpSpPr>
          <a:xfrm>
            <a:off x="1566485" y="1434955"/>
            <a:ext cx="6282116" cy="3501490"/>
            <a:chOff x="1566485" y="1434955"/>
            <a:chExt cx="6282116" cy="35014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629949" y="2497341"/>
              <a:ext cx="3551048" cy="2439104"/>
              <a:chOff x="2629949" y="2497341"/>
              <a:chExt cx="3551048" cy="24391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780000">
                <a:off x="2629949" y="2497341"/>
                <a:ext cx="3551048" cy="2439104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29786DE-9696-413F-814E-C8655BD517AB}"/>
                </a:ext>
              </a:extLst>
            </p:cNvPr>
            <p:cNvGrpSpPr/>
            <p:nvPr/>
          </p:nvGrpSpPr>
          <p:grpSpPr>
            <a:xfrm>
              <a:off x="1566485" y="2365622"/>
              <a:ext cx="1710115" cy="628660"/>
              <a:chOff x="749206" y="3123810"/>
              <a:chExt cx="1493413" cy="409337"/>
            </a:xfrm>
          </p:grpSpPr>
          <p:pic>
            <p:nvPicPr>
              <p:cNvPr id="21" name="Object 22">
                <a:extLst>
                  <a:ext uri="{FF2B5EF4-FFF2-40B4-BE49-F238E27FC236}">
                    <a16:creationId xmlns:a16="http://schemas.microsoft.com/office/drawing/2014/main" id="{AF6D8B8E-1F2E-4583-A68A-ED69D580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9206" y="3123810"/>
                <a:ext cx="1493413" cy="409337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835C582-561B-49F7-B976-227EE26C68AA}"/>
                </a:ext>
              </a:extLst>
            </p:cNvPr>
            <p:cNvGrpSpPr/>
            <p:nvPr/>
          </p:nvGrpSpPr>
          <p:grpSpPr>
            <a:xfrm>
              <a:off x="6553201" y="1434955"/>
              <a:ext cx="1295400" cy="409337"/>
              <a:chOff x="749206" y="3123810"/>
              <a:chExt cx="1493413" cy="409337"/>
            </a:xfrm>
          </p:grpSpPr>
          <p:pic>
            <p:nvPicPr>
              <p:cNvPr id="24" name="Object 22">
                <a:extLst>
                  <a:ext uri="{FF2B5EF4-FFF2-40B4-BE49-F238E27FC236}">
                    <a16:creationId xmlns:a16="http://schemas.microsoft.com/office/drawing/2014/main" id="{64C95267-5563-49C2-A3F4-0537447BA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9206" y="3123810"/>
                <a:ext cx="1493413" cy="40933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8336" y="136552"/>
            <a:ext cx="13595455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100" y="1311526"/>
            <a:ext cx="16119514" cy="123429"/>
            <a:chOff x="1083100" y="1311526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100" y="1311526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3100" y="1834470"/>
            <a:ext cx="3481827" cy="1605258"/>
            <a:chOff x="1083100" y="1834470"/>
            <a:chExt cx="3481827" cy="16052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100" y="1834470"/>
              <a:ext cx="3481827" cy="1605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055" y="5531279"/>
            <a:ext cx="16172773" cy="3491273"/>
            <a:chOff x="1412055" y="5531279"/>
            <a:chExt cx="16172773" cy="34912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2055" y="5531279"/>
              <a:ext cx="16172773" cy="349127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8399" y="2605608"/>
            <a:ext cx="10916604" cy="200239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A091484-1216-4559-8107-FD92E343A714}"/>
              </a:ext>
            </a:extLst>
          </p:cNvPr>
          <p:cNvGrpSpPr/>
          <p:nvPr/>
        </p:nvGrpSpPr>
        <p:grpSpPr>
          <a:xfrm>
            <a:off x="1912073" y="2499409"/>
            <a:ext cx="6354594" cy="6357734"/>
            <a:chOff x="1912073" y="2499409"/>
            <a:chExt cx="6354594" cy="63577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66667" y="6304762"/>
              <a:ext cx="4000000" cy="2552381"/>
              <a:chOff x="4266667" y="6304762"/>
              <a:chExt cx="4000000" cy="25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66667" y="6304762"/>
                <a:ext cx="4000000" cy="25523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091868" y="2928360"/>
              <a:ext cx="3551048" cy="2439104"/>
              <a:chOff x="4091868" y="2928360"/>
              <a:chExt cx="3551048" cy="24391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4091868" y="2928360"/>
                <a:ext cx="3551048" cy="2439104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998B6A8-A471-4061-A8F8-A11C64684E69}"/>
                </a:ext>
              </a:extLst>
            </p:cNvPr>
            <p:cNvGrpSpPr/>
            <p:nvPr/>
          </p:nvGrpSpPr>
          <p:grpSpPr>
            <a:xfrm>
              <a:off x="1912073" y="2499409"/>
              <a:ext cx="2736127" cy="586691"/>
              <a:chOff x="749206" y="3123810"/>
              <a:chExt cx="1493413" cy="409337"/>
            </a:xfrm>
          </p:grpSpPr>
          <p:pic>
            <p:nvPicPr>
              <p:cNvPr id="20" name="Object 22">
                <a:extLst>
                  <a:ext uri="{FF2B5EF4-FFF2-40B4-BE49-F238E27FC236}">
                    <a16:creationId xmlns:a16="http://schemas.microsoft.com/office/drawing/2014/main" id="{1A6D3447-19E8-47DD-A1E9-33C0F4A90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9206" y="3123810"/>
                <a:ext cx="1493413" cy="40933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8336" y="136552"/>
            <a:ext cx="13595455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100" y="1311526"/>
            <a:ext cx="16119514" cy="123429"/>
            <a:chOff x="1083100" y="1311526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100" y="1311526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3100" y="1834470"/>
            <a:ext cx="3481827" cy="1605258"/>
            <a:chOff x="1083100" y="1834470"/>
            <a:chExt cx="3481827" cy="16052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100" y="1834470"/>
              <a:ext cx="3481827" cy="1605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95238" y="1834470"/>
            <a:ext cx="12000667" cy="7507026"/>
            <a:chOff x="6095238" y="1834470"/>
            <a:chExt cx="12000667" cy="75070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1834470"/>
              <a:ext cx="12000667" cy="75070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0651" y="5875930"/>
            <a:ext cx="5517334" cy="131991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B3B86A4-3785-491A-AACE-5844953A6254}"/>
              </a:ext>
            </a:extLst>
          </p:cNvPr>
          <p:cNvGrpSpPr/>
          <p:nvPr/>
        </p:nvGrpSpPr>
        <p:grpSpPr>
          <a:xfrm>
            <a:off x="2064703" y="1762437"/>
            <a:ext cx="7155497" cy="3027700"/>
            <a:chOff x="2064703" y="1762437"/>
            <a:chExt cx="7155497" cy="30277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772291" y="2351033"/>
              <a:ext cx="3551048" cy="2439104"/>
              <a:chOff x="3772291" y="2351033"/>
              <a:chExt cx="3551048" cy="243910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100000">
                <a:off x="3772291" y="2351033"/>
                <a:ext cx="3551048" cy="2439104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6238DA0-B6AF-44AA-8F71-68695C1CF0CB}"/>
                </a:ext>
              </a:extLst>
            </p:cNvPr>
            <p:cNvGrpSpPr/>
            <p:nvPr/>
          </p:nvGrpSpPr>
          <p:grpSpPr>
            <a:xfrm>
              <a:off x="2064703" y="2948859"/>
              <a:ext cx="1897697" cy="518241"/>
              <a:chOff x="749206" y="3123810"/>
              <a:chExt cx="1493413" cy="409337"/>
            </a:xfrm>
          </p:grpSpPr>
          <p:pic>
            <p:nvPicPr>
              <p:cNvPr id="19" name="Object 22">
                <a:extLst>
                  <a:ext uri="{FF2B5EF4-FFF2-40B4-BE49-F238E27FC236}">
                    <a16:creationId xmlns:a16="http://schemas.microsoft.com/office/drawing/2014/main" id="{4244CEE7-CE03-4500-A448-31425C172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9206" y="3123810"/>
                <a:ext cx="1493413" cy="409337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78FA088-375B-47B3-B67E-2F9DB4E20113}"/>
                </a:ext>
              </a:extLst>
            </p:cNvPr>
            <p:cNvGrpSpPr/>
            <p:nvPr/>
          </p:nvGrpSpPr>
          <p:grpSpPr>
            <a:xfrm>
              <a:off x="8382000" y="1762437"/>
              <a:ext cx="838200" cy="485463"/>
              <a:chOff x="749206" y="3123810"/>
              <a:chExt cx="1493413" cy="409337"/>
            </a:xfrm>
          </p:grpSpPr>
          <p:pic>
            <p:nvPicPr>
              <p:cNvPr id="22" name="Object 22">
                <a:extLst>
                  <a:ext uri="{FF2B5EF4-FFF2-40B4-BE49-F238E27FC236}">
                    <a16:creationId xmlns:a16="http://schemas.microsoft.com/office/drawing/2014/main" id="{A32297A2-32B5-43F1-82B6-E96BC8197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9206" y="3123810"/>
                <a:ext cx="1493413" cy="40933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812" y="265774"/>
            <a:ext cx="16119514" cy="1372260"/>
            <a:chOff x="1030812" y="265774"/>
            <a:chExt cx="16119514" cy="1372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0954" y="151491"/>
              <a:ext cx="9123702" cy="136842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30812" y="1514605"/>
              <a:ext cx="16119514" cy="123429"/>
              <a:chOff x="1030812" y="1514605"/>
              <a:chExt cx="16119514" cy="123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0812" y="1514605"/>
                <a:ext cx="16119514" cy="123429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8035934" y="2117759"/>
            <a:ext cx="10044099" cy="7507026"/>
            <a:chOff x="8035934" y="2117759"/>
            <a:chExt cx="10044099" cy="75070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5934" y="2117759"/>
              <a:ext cx="10044099" cy="7507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6726" y="1790700"/>
            <a:ext cx="8088456" cy="5414126"/>
            <a:chOff x="1055544" y="1786774"/>
            <a:chExt cx="8688111" cy="57207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544" y="1786774"/>
              <a:ext cx="8688111" cy="57207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3668" y="8009992"/>
            <a:ext cx="6727166" cy="16791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BD26D9F-4096-40F7-900C-84569D8AC209}"/>
              </a:ext>
            </a:extLst>
          </p:cNvPr>
          <p:cNvGrpSpPr/>
          <p:nvPr/>
        </p:nvGrpSpPr>
        <p:grpSpPr>
          <a:xfrm>
            <a:off x="10744200" y="4351877"/>
            <a:ext cx="7010400" cy="1848139"/>
            <a:chOff x="10744200" y="4351877"/>
            <a:chExt cx="7010400" cy="1848139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19890E69-1EFC-4483-AE5D-D4CFD20A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44200" y="4351877"/>
              <a:ext cx="5350373" cy="1341119"/>
            </a:xfrm>
            <a:prstGeom prst="rect">
              <a:avLst/>
            </a:prstGeom>
          </p:spPr>
        </p:pic>
        <p:pic>
          <p:nvPicPr>
            <p:cNvPr id="18" name="Object 22">
              <a:extLst>
                <a:ext uri="{FF2B5EF4-FFF2-40B4-BE49-F238E27FC236}">
                  <a16:creationId xmlns:a16="http://schemas.microsoft.com/office/drawing/2014/main" id="{D41766FA-8B65-4423-8D18-025C4DF6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11400" y="5676900"/>
              <a:ext cx="2743200" cy="5231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896" y="2075608"/>
            <a:ext cx="14640592" cy="6074742"/>
            <a:chOff x="1493896" y="2075608"/>
            <a:chExt cx="14640592" cy="6074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896" y="2075608"/>
              <a:ext cx="14640592" cy="60747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0344" y="151491"/>
            <a:ext cx="11090855" cy="1368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812" y="1514605"/>
            <a:ext cx="16119514" cy="123429"/>
            <a:chOff x="1030812" y="1514605"/>
            <a:chExt cx="16119514" cy="12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514605"/>
              <a:ext cx="16119514" cy="123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77601" y="7875538"/>
            <a:ext cx="6727166" cy="16791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60224" y="4161733"/>
            <a:ext cx="7768475" cy="1245161"/>
            <a:chOff x="8560224" y="4161733"/>
            <a:chExt cx="7768475" cy="12451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0224" y="4161733"/>
              <a:ext cx="7768475" cy="124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9909" y="2184546"/>
            <a:ext cx="7876309" cy="1245161"/>
            <a:chOff x="1669909" y="2184546"/>
            <a:chExt cx="7876309" cy="12451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9909" y="2184546"/>
              <a:ext cx="7876309" cy="12451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15033" y="2939309"/>
            <a:ext cx="13624650" cy="4407096"/>
            <a:chOff x="4915033" y="2939309"/>
            <a:chExt cx="13624650" cy="440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5033" y="2939309"/>
              <a:ext cx="13624650" cy="440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1908" y="151491"/>
            <a:ext cx="10682512" cy="1368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812" y="1514605"/>
            <a:ext cx="16119514" cy="123429"/>
            <a:chOff x="1030812" y="1514605"/>
            <a:chExt cx="16119514" cy="12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514605"/>
              <a:ext cx="16119514" cy="123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71" y="1941374"/>
            <a:ext cx="4705335" cy="80498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91781" y="2127317"/>
            <a:ext cx="6171429" cy="378752"/>
            <a:chOff x="7191781" y="2127317"/>
            <a:chExt cx="6171429" cy="378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1781" y="2127317"/>
              <a:ext cx="6171429" cy="3787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8363" y="8200563"/>
            <a:ext cx="11771985" cy="121605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4DB2B18-2552-4312-A2B4-6E0F1AA05772}"/>
              </a:ext>
            </a:extLst>
          </p:cNvPr>
          <p:cNvGrpSpPr/>
          <p:nvPr/>
        </p:nvGrpSpPr>
        <p:grpSpPr>
          <a:xfrm>
            <a:off x="14158315" y="3695700"/>
            <a:ext cx="3707561" cy="593083"/>
            <a:chOff x="14315617" y="3650087"/>
            <a:chExt cx="3707561" cy="593083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8D9D3C0D-8A6B-4E0A-B15A-67CACF2C8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5617" y="3650087"/>
              <a:ext cx="3707561" cy="59308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D7A065-2225-4F5B-8A9C-7C4EB7D3733C}"/>
              </a:ext>
            </a:extLst>
          </p:cNvPr>
          <p:cNvGrpSpPr/>
          <p:nvPr/>
        </p:nvGrpSpPr>
        <p:grpSpPr>
          <a:xfrm>
            <a:off x="1457789" y="1972840"/>
            <a:ext cx="12029611" cy="3959319"/>
            <a:chOff x="1457789" y="1972840"/>
            <a:chExt cx="12029611" cy="395931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69CB75E-1571-4874-BA08-0EF7712C4573}"/>
                </a:ext>
              </a:extLst>
            </p:cNvPr>
            <p:cNvGrpSpPr/>
            <p:nvPr/>
          </p:nvGrpSpPr>
          <p:grpSpPr>
            <a:xfrm>
              <a:off x="1457789" y="5456076"/>
              <a:ext cx="2580811" cy="476083"/>
              <a:chOff x="1510488" y="5471148"/>
              <a:chExt cx="2495827" cy="476083"/>
            </a:xfrm>
          </p:grpSpPr>
          <p:pic>
            <p:nvPicPr>
              <p:cNvPr id="35" name="Object 22">
                <a:extLst>
                  <a:ext uri="{FF2B5EF4-FFF2-40B4-BE49-F238E27FC236}">
                    <a16:creationId xmlns:a16="http://schemas.microsoft.com/office/drawing/2014/main" id="{D9CAA00E-CD59-49DE-8653-2014A8717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10488" y="5471148"/>
                <a:ext cx="2495827" cy="476083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FED483A-FE31-47DF-8607-3C050DCB71DE}"/>
                </a:ext>
              </a:extLst>
            </p:cNvPr>
            <p:cNvGrpSpPr/>
            <p:nvPr/>
          </p:nvGrpSpPr>
          <p:grpSpPr>
            <a:xfrm>
              <a:off x="7010400" y="1972840"/>
              <a:ext cx="6477000" cy="703015"/>
              <a:chOff x="7102145" y="2013031"/>
              <a:chExt cx="6261064" cy="593083"/>
            </a:xfrm>
          </p:grpSpPr>
          <p:pic>
            <p:nvPicPr>
              <p:cNvPr id="33" name="Object 25">
                <a:extLst>
                  <a:ext uri="{FF2B5EF4-FFF2-40B4-BE49-F238E27FC236}">
                    <a16:creationId xmlns:a16="http://schemas.microsoft.com/office/drawing/2014/main" id="{9FF5209C-B277-4E3F-A679-53A874484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02145" y="2013031"/>
                <a:ext cx="6261064" cy="593083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BDDD12C-0287-4D63-8A80-1921A6B58B78}"/>
                </a:ext>
              </a:extLst>
            </p:cNvPr>
            <p:cNvGrpSpPr/>
            <p:nvPr/>
          </p:nvGrpSpPr>
          <p:grpSpPr>
            <a:xfrm>
              <a:off x="6781800" y="2950217"/>
              <a:ext cx="2514600" cy="593083"/>
              <a:chOff x="6812325" y="3009385"/>
              <a:chExt cx="2509804" cy="593083"/>
            </a:xfrm>
          </p:grpSpPr>
          <p:pic>
            <p:nvPicPr>
              <p:cNvPr id="32" name="Object 28">
                <a:extLst>
                  <a:ext uri="{FF2B5EF4-FFF2-40B4-BE49-F238E27FC236}">
                    <a16:creationId xmlns:a16="http://schemas.microsoft.com/office/drawing/2014/main" id="{583D3415-B306-4B34-A1D2-CAD079072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12325" y="3009385"/>
                <a:ext cx="2509804" cy="593083"/>
              </a:xfrm>
              <a:prstGeom prst="rect">
                <a:avLst/>
              </a:prstGeom>
            </p:spPr>
          </p:pic>
        </p:grpSp>
        <p:pic>
          <p:nvPicPr>
            <p:cNvPr id="36" name="Object 16">
              <a:extLst>
                <a:ext uri="{FF2B5EF4-FFF2-40B4-BE49-F238E27FC236}">
                  <a16:creationId xmlns:a16="http://schemas.microsoft.com/office/drawing/2014/main" id="{C078280F-6D36-405C-8CAD-7588E9110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560569">
              <a:off x="2942325" y="2414674"/>
              <a:ext cx="3965026" cy="14705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1908" y="151491"/>
            <a:ext cx="10682512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0812" y="1514605"/>
            <a:ext cx="16119514" cy="123429"/>
            <a:chOff x="1030812" y="1514605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812" y="1514605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636" y="4539378"/>
            <a:ext cx="15549462" cy="5746336"/>
            <a:chOff x="89636" y="4539378"/>
            <a:chExt cx="15549462" cy="57463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36" y="4539378"/>
              <a:ext cx="15549462" cy="57463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02829" y="1934531"/>
            <a:ext cx="7228742" cy="3862866"/>
            <a:chOff x="10784294" y="1514605"/>
            <a:chExt cx="7444935" cy="4094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4294" y="1514605"/>
              <a:ext cx="7444935" cy="4094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466" y="2259184"/>
            <a:ext cx="7031708" cy="173414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83F21B5-02B9-410E-BD48-BB32F9090EC6}"/>
              </a:ext>
            </a:extLst>
          </p:cNvPr>
          <p:cNvGrpSpPr/>
          <p:nvPr/>
        </p:nvGrpSpPr>
        <p:grpSpPr>
          <a:xfrm>
            <a:off x="11125200" y="7810500"/>
            <a:ext cx="3810000" cy="593083"/>
            <a:chOff x="14315617" y="3650087"/>
            <a:chExt cx="3707561" cy="593083"/>
          </a:xfrm>
        </p:grpSpPr>
        <p:pic>
          <p:nvPicPr>
            <p:cNvPr id="33" name="Object 31">
              <a:extLst>
                <a:ext uri="{FF2B5EF4-FFF2-40B4-BE49-F238E27FC236}">
                  <a16:creationId xmlns:a16="http://schemas.microsoft.com/office/drawing/2014/main" id="{65BE6CC8-B839-48CC-A19D-C6578945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5617" y="3650087"/>
              <a:ext cx="3707561" cy="59308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9AB9C4-400F-4D4B-AB47-7DF1ACDB821E}"/>
              </a:ext>
            </a:extLst>
          </p:cNvPr>
          <p:cNvGrpSpPr/>
          <p:nvPr/>
        </p:nvGrpSpPr>
        <p:grpSpPr>
          <a:xfrm>
            <a:off x="702148" y="3619847"/>
            <a:ext cx="17032387" cy="2490330"/>
            <a:chOff x="702148" y="3619847"/>
            <a:chExt cx="17032387" cy="2490330"/>
          </a:xfrm>
        </p:grpSpPr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C2593F02-4721-43AE-8FDA-7EBDA158CDF6}"/>
                </a:ext>
              </a:extLst>
            </p:cNvPr>
            <p:cNvGrpSpPr/>
            <p:nvPr/>
          </p:nvGrpSpPr>
          <p:grpSpPr>
            <a:xfrm>
              <a:off x="10844243" y="3619847"/>
              <a:ext cx="6890292" cy="746965"/>
              <a:chOff x="10844243" y="3619847"/>
              <a:chExt cx="6890292" cy="746965"/>
            </a:xfrm>
          </p:grpSpPr>
          <p:pic>
            <p:nvPicPr>
              <p:cNvPr id="35" name="Object 19">
                <a:extLst>
                  <a:ext uri="{FF2B5EF4-FFF2-40B4-BE49-F238E27FC236}">
                    <a16:creationId xmlns:a16="http://schemas.microsoft.com/office/drawing/2014/main" id="{A63D2EFC-3B87-45E6-82D5-08F083679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44243" y="3619847"/>
                <a:ext cx="6890292" cy="746965"/>
              </a:xfrm>
              <a:prstGeom prst="rect">
                <a:avLst/>
              </a:prstGeom>
            </p:spPr>
          </p:pic>
        </p:grpSp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346360DA-3673-4488-B758-D5AA6C3AECF1}"/>
                </a:ext>
              </a:extLst>
            </p:cNvPr>
            <p:cNvGrpSpPr/>
            <p:nvPr/>
          </p:nvGrpSpPr>
          <p:grpSpPr>
            <a:xfrm>
              <a:off x="702148" y="5609319"/>
              <a:ext cx="11199511" cy="500858"/>
              <a:chOff x="702148" y="5609319"/>
              <a:chExt cx="11199511" cy="500858"/>
            </a:xfrm>
          </p:grpSpPr>
          <p:pic>
            <p:nvPicPr>
              <p:cNvPr id="37" name="Object 16">
                <a:extLst>
                  <a:ext uri="{FF2B5EF4-FFF2-40B4-BE49-F238E27FC236}">
                    <a16:creationId xmlns:a16="http://schemas.microsoft.com/office/drawing/2014/main" id="{A41CE817-F52B-4A65-B065-76BD15883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2148" y="5609319"/>
                <a:ext cx="11199511" cy="500858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265AFD-F3AB-426A-9406-F4E794F132C5}"/>
              </a:ext>
            </a:extLst>
          </p:cNvPr>
          <p:cNvGrpSpPr/>
          <p:nvPr/>
        </p:nvGrpSpPr>
        <p:grpSpPr>
          <a:xfrm>
            <a:off x="1888668" y="2448280"/>
            <a:ext cx="8788398" cy="2537654"/>
            <a:chOff x="1888668" y="2448280"/>
            <a:chExt cx="8788398" cy="253765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B8E0996-9FD0-4A1C-9610-2AF4B8BD63A1}"/>
                </a:ext>
              </a:extLst>
            </p:cNvPr>
            <p:cNvGrpSpPr/>
            <p:nvPr/>
          </p:nvGrpSpPr>
          <p:grpSpPr>
            <a:xfrm>
              <a:off x="1888668" y="4509851"/>
              <a:ext cx="2911932" cy="476083"/>
              <a:chOff x="1510488" y="5471148"/>
              <a:chExt cx="2495827" cy="476083"/>
            </a:xfrm>
          </p:grpSpPr>
          <p:pic>
            <p:nvPicPr>
              <p:cNvPr id="24" name="Object 22">
                <a:extLst>
                  <a:ext uri="{FF2B5EF4-FFF2-40B4-BE49-F238E27FC236}">
                    <a16:creationId xmlns:a16="http://schemas.microsoft.com/office/drawing/2014/main" id="{28296351-B196-4857-85FD-49D7CBA4A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0488" y="5471148"/>
                <a:ext cx="2495827" cy="476083"/>
              </a:xfrm>
              <a:prstGeom prst="rect">
                <a:avLst/>
              </a:prstGeom>
            </p:spPr>
          </p:pic>
        </p:grpSp>
        <p:grpSp>
          <p:nvGrpSpPr>
            <p:cNvPr id="38" name="그룹 1008">
              <a:extLst>
                <a:ext uri="{FF2B5EF4-FFF2-40B4-BE49-F238E27FC236}">
                  <a16:creationId xmlns:a16="http://schemas.microsoft.com/office/drawing/2014/main" id="{2104395B-0F0A-4DBF-B40B-D8EC4C7B151C}"/>
                </a:ext>
              </a:extLst>
            </p:cNvPr>
            <p:cNvGrpSpPr/>
            <p:nvPr/>
          </p:nvGrpSpPr>
          <p:grpSpPr>
            <a:xfrm>
              <a:off x="5023147" y="2448280"/>
              <a:ext cx="5653919" cy="1971301"/>
              <a:chOff x="5023147" y="2448280"/>
              <a:chExt cx="5653919" cy="1971301"/>
            </a:xfrm>
          </p:grpSpPr>
          <p:pic>
            <p:nvPicPr>
              <p:cNvPr id="39" name="Object 25">
                <a:extLst>
                  <a:ext uri="{FF2B5EF4-FFF2-40B4-BE49-F238E27FC236}">
                    <a16:creationId xmlns:a16="http://schemas.microsoft.com/office/drawing/2014/main" id="{FE8E9D5A-2E10-4ADA-9CB9-01EF15DE1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920000">
                <a:off x="5023147" y="2448280"/>
                <a:ext cx="5653919" cy="19713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6365" y="2276185"/>
            <a:ext cx="1830431" cy="8187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192" y="1803496"/>
            <a:ext cx="1671574" cy="16825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9334" y="2493149"/>
            <a:ext cx="994796" cy="290558"/>
            <a:chOff x="869334" y="2493149"/>
            <a:chExt cx="994796" cy="290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334" y="2493149"/>
              <a:ext cx="994796" cy="290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318" y="2427384"/>
            <a:ext cx="1130685" cy="3976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7467" y="3762689"/>
            <a:ext cx="3601736" cy="9088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52079" y="5311396"/>
            <a:ext cx="3374326" cy="9088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09222" y="6924810"/>
            <a:ext cx="2373393" cy="7856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09246" y="8524552"/>
            <a:ext cx="4038088" cy="785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6394" y="123812"/>
            <a:ext cx="4717779" cy="13659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961" y="3253082"/>
            <a:ext cx="1814432" cy="1682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3104" y="3942736"/>
            <a:ext cx="994796" cy="290558"/>
            <a:chOff x="883104" y="3942736"/>
            <a:chExt cx="994796" cy="2905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104" y="3942736"/>
              <a:ext cx="994796" cy="2905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9087" y="3876970"/>
            <a:ext cx="1130685" cy="3976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4192" y="4793443"/>
            <a:ext cx="1814432" cy="1682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334" y="5483096"/>
            <a:ext cx="994796" cy="290558"/>
            <a:chOff x="869334" y="5483096"/>
            <a:chExt cx="994796" cy="2905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334" y="5483096"/>
              <a:ext cx="994796" cy="2905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318" y="5417330"/>
            <a:ext cx="1130685" cy="3976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4192" y="6408035"/>
            <a:ext cx="1862051" cy="16825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9334" y="7097688"/>
            <a:ext cx="994796" cy="290558"/>
            <a:chOff x="869334" y="7097688"/>
            <a:chExt cx="994796" cy="2905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334" y="7097688"/>
              <a:ext cx="994796" cy="29055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318" y="7031923"/>
            <a:ext cx="1130685" cy="3976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4192" y="8008958"/>
            <a:ext cx="1814432" cy="16825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9334" y="8698611"/>
            <a:ext cx="994796" cy="290558"/>
            <a:chOff x="869334" y="8698611"/>
            <a:chExt cx="994796" cy="2905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334" y="8698611"/>
              <a:ext cx="994796" cy="2905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318" y="8632846"/>
            <a:ext cx="1130685" cy="3976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14668" y="5363858"/>
            <a:ext cx="5019365" cy="8333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78763" y="1803496"/>
            <a:ext cx="1814432" cy="16825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3878" y="2493151"/>
            <a:ext cx="994796" cy="290558"/>
            <a:chOff x="8583878" y="2493151"/>
            <a:chExt cx="994796" cy="2905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3878" y="2493151"/>
              <a:ext cx="994796" cy="29055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9862" y="2427386"/>
            <a:ext cx="1130685" cy="39768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03234" y="6923858"/>
            <a:ext cx="3715546" cy="9088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67335" y="3363499"/>
            <a:ext cx="1804908" cy="16825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72450" y="4053151"/>
            <a:ext cx="994796" cy="290558"/>
            <a:chOff x="8572450" y="4053151"/>
            <a:chExt cx="994796" cy="2905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50" y="4053151"/>
              <a:ext cx="994796" cy="29055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8433" y="3987386"/>
            <a:ext cx="1130685" cy="3976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22282" y="8485762"/>
            <a:ext cx="2058060" cy="90885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86380" y="4925399"/>
            <a:ext cx="1814432" cy="16825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91497" y="5615056"/>
            <a:ext cx="994796" cy="290558"/>
            <a:chOff x="8591497" y="5615056"/>
            <a:chExt cx="994796" cy="2905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1497" y="5615056"/>
              <a:ext cx="994796" cy="29055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7481" y="5549291"/>
            <a:ext cx="1130685" cy="3976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9334" y="1502314"/>
            <a:ext cx="16119514" cy="123429"/>
            <a:chOff x="869334" y="1502314"/>
            <a:chExt cx="16119514" cy="1234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9334" y="1502314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3100" y="9618196"/>
            <a:ext cx="16119514" cy="123429"/>
            <a:chOff x="1083100" y="9618196"/>
            <a:chExt cx="16119514" cy="12342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3100" y="9618196"/>
              <a:ext cx="16119514" cy="12342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03523" y="6485399"/>
            <a:ext cx="1754565" cy="16825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608640" y="7175056"/>
            <a:ext cx="994796" cy="290558"/>
            <a:chOff x="8608640" y="7175056"/>
            <a:chExt cx="994796" cy="29055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8640" y="7175056"/>
              <a:ext cx="994796" cy="29055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4624" y="7109291"/>
            <a:ext cx="1130685" cy="39768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03523" y="7942542"/>
            <a:ext cx="1592660" cy="16635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608640" y="8632199"/>
            <a:ext cx="994796" cy="290558"/>
            <a:chOff x="8608640" y="8632199"/>
            <a:chExt cx="994796" cy="29055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8640" y="8632199"/>
              <a:ext cx="994796" cy="29055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4624" y="8566434"/>
            <a:ext cx="1130685" cy="39768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18478" y="2253383"/>
            <a:ext cx="1292269" cy="80881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403240" y="3762687"/>
            <a:ext cx="2488565" cy="9088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1908" y="151491"/>
            <a:ext cx="10682512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0812" y="1514605"/>
            <a:ext cx="16119514" cy="123429"/>
            <a:chOff x="1030812" y="1514605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812" y="1514605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546" y="2132586"/>
            <a:ext cx="14858773" cy="6020542"/>
            <a:chOff x="294546" y="2132586"/>
            <a:chExt cx="14858773" cy="60205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546" y="2132586"/>
              <a:ext cx="14858773" cy="6020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50248" y="3746621"/>
            <a:ext cx="2464986" cy="406351"/>
            <a:chOff x="11150248" y="3746621"/>
            <a:chExt cx="2464986" cy="4063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0248" y="3746621"/>
              <a:ext cx="2464986" cy="4063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6792" y="7735887"/>
            <a:ext cx="8973899" cy="21273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1738" y="3662310"/>
            <a:ext cx="719428" cy="490662"/>
            <a:chOff x="1301738" y="3662310"/>
            <a:chExt cx="719428" cy="4906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1738" y="3662310"/>
              <a:ext cx="719428" cy="4906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2999" y="1707280"/>
            <a:ext cx="8387327" cy="6636620"/>
            <a:chOff x="8062079" y="1951317"/>
            <a:chExt cx="9088248" cy="67911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2079" y="1951317"/>
              <a:ext cx="9088248" cy="67911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62000" y="1740033"/>
            <a:ext cx="12541322" cy="8565960"/>
            <a:chOff x="-836601" y="1749633"/>
            <a:chExt cx="12541322" cy="85659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601" y="1749633"/>
              <a:ext cx="12541322" cy="85659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1908" y="151491"/>
            <a:ext cx="10682512" cy="13684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0812" y="1514605"/>
            <a:ext cx="16119514" cy="123429"/>
            <a:chOff x="1030812" y="1514605"/>
            <a:chExt cx="16119514" cy="123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514605"/>
              <a:ext cx="16119514" cy="123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5611" y="7633735"/>
            <a:ext cx="8132633" cy="76787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099DFCA-6932-44AB-8443-39C8E147A79A}"/>
              </a:ext>
            </a:extLst>
          </p:cNvPr>
          <p:cNvGrpSpPr/>
          <p:nvPr/>
        </p:nvGrpSpPr>
        <p:grpSpPr>
          <a:xfrm>
            <a:off x="8021768" y="1740033"/>
            <a:ext cx="8932550" cy="6395706"/>
            <a:chOff x="8021768" y="1740033"/>
            <a:chExt cx="8932550" cy="63957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021768" y="1740033"/>
              <a:ext cx="8932550" cy="6395706"/>
              <a:chOff x="7207470" y="1749633"/>
              <a:chExt cx="9939907" cy="71236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07470" y="1749633"/>
                <a:ext cx="9939907" cy="7123600"/>
              </a:xfrm>
              <a:prstGeom prst="rect">
                <a:avLst/>
              </a:prstGeom>
            </p:spPr>
          </p:pic>
        </p:grpSp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51EB3FE4-CFCB-43C9-A685-2B24F10BCB4C}"/>
                </a:ext>
              </a:extLst>
            </p:cNvPr>
            <p:cNvGrpSpPr/>
            <p:nvPr/>
          </p:nvGrpSpPr>
          <p:grpSpPr>
            <a:xfrm>
              <a:off x="8021768" y="2151261"/>
              <a:ext cx="7544990" cy="767871"/>
              <a:chOff x="7221850" y="2151261"/>
              <a:chExt cx="8344908" cy="986401"/>
            </a:xfrm>
          </p:grpSpPr>
          <p:pic>
            <p:nvPicPr>
              <p:cNvPr id="22" name="Object 17">
                <a:extLst>
                  <a:ext uri="{FF2B5EF4-FFF2-40B4-BE49-F238E27FC236}">
                    <a16:creationId xmlns:a16="http://schemas.microsoft.com/office/drawing/2014/main" id="{22D4180F-1D72-490F-AD4A-261BB96F0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21850" y="2151261"/>
                <a:ext cx="8344908" cy="986401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8E5A72-6FDE-446C-8978-81F264D9938C}"/>
              </a:ext>
            </a:extLst>
          </p:cNvPr>
          <p:cNvGrpSpPr/>
          <p:nvPr/>
        </p:nvGrpSpPr>
        <p:grpSpPr>
          <a:xfrm>
            <a:off x="2774301" y="8728225"/>
            <a:ext cx="12916057" cy="1232380"/>
            <a:chOff x="2774301" y="8728225"/>
            <a:chExt cx="12916057" cy="1232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4126" y="8744554"/>
              <a:ext cx="7226232" cy="1216051"/>
            </a:xfrm>
            <a:prstGeom prst="rect">
              <a:avLst/>
            </a:prstGeom>
          </p:spPr>
        </p:pic>
        <p:grpSp>
          <p:nvGrpSpPr>
            <p:cNvPr id="23" name="그룹 1004">
              <a:extLst>
                <a:ext uri="{FF2B5EF4-FFF2-40B4-BE49-F238E27FC236}">
                  <a16:creationId xmlns:a16="http://schemas.microsoft.com/office/drawing/2014/main" id="{38A23448-CEF6-471A-B5E9-9BEEDF4B74B3}"/>
                </a:ext>
              </a:extLst>
            </p:cNvPr>
            <p:cNvGrpSpPr/>
            <p:nvPr/>
          </p:nvGrpSpPr>
          <p:grpSpPr>
            <a:xfrm>
              <a:off x="2774301" y="8728225"/>
              <a:ext cx="3607856" cy="928323"/>
              <a:chOff x="1197651" y="8756218"/>
              <a:chExt cx="3607856" cy="928323"/>
            </a:xfrm>
          </p:grpSpPr>
          <p:pic>
            <p:nvPicPr>
              <p:cNvPr id="24" name="Object 14">
                <a:extLst>
                  <a:ext uri="{FF2B5EF4-FFF2-40B4-BE49-F238E27FC236}">
                    <a16:creationId xmlns:a16="http://schemas.microsoft.com/office/drawing/2014/main" id="{932628E2-9868-466B-96AC-8211D0DF1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7651" y="8756218"/>
                <a:ext cx="3607856" cy="9283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4">
            <a:extLst>
              <a:ext uri="{FF2B5EF4-FFF2-40B4-BE49-F238E27FC236}">
                <a16:creationId xmlns:a16="http://schemas.microsoft.com/office/drawing/2014/main" id="{675D7EA9-3D85-4C95-9BBE-38EA8AD12784}"/>
              </a:ext>
            </a:extLst>
          </p:cNvPr>
          <p:cNvGrpSpPr/>
          <p:nvPr/>
        </p:nvGrpSpPr>
        <p:grpSpPr>
          <a:xfrm>
            <a:off x="8775521" y="2339048"/>
            <a:ext cx="6171429" cy="442252"/>
            <a:chOff x="8948273" y="2181796"/>
            <a:chExt cx="6171429" cy="442252"/>
          </a:xfrm>
        </p:grpSpPr>
        <p:pic>
          <p:nvPicPr>
            <p:cNvPr id="38" name="Object 13">
              <a:extLst>
                <a:ext uri="{FF2B5EF4-FFF2-40B4-BE49-F238E27FC236}">
                  <a16:creationId xmlns:a16="http://schemas.microsoft.com/office/drawing/2014/main" id="{61EA472F-AB53-4D2A-A14F-425CEF6FA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8273" y="2181796"/>
              <a:ext cx="6171429" cy="44225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5685391" y="3804971"/>
            <a:ext cx="12725862" cy="4460461"/>
            <a:chOff x="6446132" y="3802054"/>
            <a:chExt cx="12223330" cy="4460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6132" y="3802054"/>
              <a:ext cx="12223330" cy="44604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5887" y="1740963"/>
            <a:ext cx="5841547" cy="5993337"/>
            <a:chOff x="345887" y="1740963"/>
            <a:chExt cx="6380461" cy="6656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887" y="1740963"/>
              <a:ext cx="6380461" cy="66560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7317" y="136552"/>
            <a:ext cx="10916408" cy="1368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0812" y="1409843"/>
            <a:ext cx="16119514" cy="123429"/>
            <a:chOff x="1030812" y="1409843"/>
            <a:chExt cx="16119514" cy="123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812" y="1409843"/>
              <a:ext cx="16119514" cy="123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6526" y="8809447"/>
            <a:ext cx="11386042" cy="84386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C998DCD-7322-4621-8DBA-0387AC71315F}"/>
              </a:ext>
            </a:extLst>
          </p:cNvPr>
          <p:cNvGrpSpPr/>
          <p:nvPr/>
        </p:nvGrpSpPr>
        <p:grpSpPr>
          <a:xfrm>
            <a:off x="1434441" y="1458789"/>
            <a:ext cx="13653159" cy="2846511"/>
            <a:chOff x="1434441" y="1458789"/>
            <a:chExt cx="13653159" cy="2846511"/>
          </a:xfrm>
        </p:grpSpPr>
        <p:grpSp>
          <p:nvGrpSpPr>
            <p:cNvPr id="1010" name="그룹 1010"/>
            <p:cNvGrpSpPr/>
            <p:nvPr/>
          </p:nvGrpSpPr>
          <p:grpSpPr>
            <a:xfrm rot="384575">
              <a:off x="5402453" y="1458789"/>
              <a:ext cx="3413315" cy="952820"/>
              <a:chOff x="5326599" y="1159948"/>
              <a:chExt cx="3528390" cy="13086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1280000">
                <a:off x="5326599" y="1159948"/>
                <a:ext cx="3528390" cy="130864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420600" y="3439811"/>
              <a:ext cx="1969102" cy="730320"/>
              <a:chOff x="12820875" y="3208402"/>
              <a:chExt cx="1969102" cy="73032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400000">
                <a:off x="12820875" y="3208402"/>
                <a:ext cx="1969102" cy="730320"/>
              </a:xfrm>
              <a:prstGeom prst="rect">
                <a:avLst/>
              </a:prstGeom>
            </p:spPr>
          </p:pic>
        </p:grpSp>
        <p:grpSp>
          <p:nvGrpSpPr>
            <p:cNvPr id="26" name="그룹 1007">
              <a:extLst>
                <a:ext uri="{FF2B5EF4-FFF2-40B4-BE49-F238E27FC236}">
                  <a16:creationId xmlns:a16="http://schemas.microsoft.com/office/drawing/2014/main" id="{E1134FC6-55EF-4A65-B09B-DD48F345851D}"/>
                </a:ext>
              </a:extLst>
            </p:cNvPr>
            <p:cNvGrpSpPr/>
            <p:nvPr/>
          </p:nvGrpSpPr>
          <p:grpSpPr>
            <a:xfrm>
              <a:off x="1434441" y="2472771"/>
              <a:ext cx="3923319" cy="593083"/>
              <a:chOff x="1842212" y="2571340"/>
              <a:chExt cx="3707561" cy="593083"/>
            </a:xfrm>
          </p:grpSpPr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D7B80315-A7C8-4010-BA40-9711C731C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42212" y="2571340"/>
                <a:ext cx="3707561" cy="593083"/>
              </a:xfrm>
              <a:prstGeom prst="rect">
                <a:avLst/>
              </a:prstGeom>
            </p:spPr>
          </p:pic>
        </p:grpSp>
        <p:grpSp>
          <p:nvGrpSpPr>
            <p:cNvPr id="28" name="그룹 1008">
              <a:extLst>
                <a:ext uri="{FF2B5EF4-FFF2-40B4-BE49-F238E27FC236}">
                  <a16:creationId xmlns:a16="http://schemas.microsoft.com/office/drawing/2014/main" id="{F92C3404-D451-4B96-9E3D-B481817C5D3D}"/>
                </a:ext>
              </a:extLst>
            </p:cNvPr>
            <p:cNvGrpSpPr/>
            <p:nvPr/>
          </p:nvGrpSpPr>
          <p:grpSpPr>
            <a:xfrm>
              <a:off x="8610600" y="2237935"/>
              <a:ext cx="6477000" cy="593083"/>
              <a:chOff x="8850236" y="2077809"/>
              <a:chExt cx="6283284" cy="593083"/>
            </a:xfrm>
          </p:grpSpPr>
          <p:pic>
            <p:nvPicPr>
              <p:cNvPr id="30" name="Object 25">
                <a:extLst>
                  <a:ext uri="{FF2B5EF4-FFF2-40B4-BE49-F238E27FC236}">
                    <a16:creationId xmlns:a16="http://schemas.microsoft.com/office/drawing/2014/main" id="{1C2C6BAB-E467-4E64-800A-26CF483AA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50236" y="2077809"/>
                <a:ext cx="6283284" cy="593083"/>
              </a:xfrm>
              <a:prstGeom prst="rect">
                <a:avLst/>
              </a:prstGeom>
            </p:spPr>
          </p:pic>
        </p:grpSp>
        <p:grpSp>
          <p:nvGrpSpPr>
            <p:cNvPr id="31" name="그룹 1009">
              <a:extLst>
                <a:ext uri="{FF2B5EF4-FFF2-40B4-BE49-F238E27FC236}">
                  <a16:creationId xmlns:a16="http://schemas.microsoft.com/office/drawing/2014/main" id="{E3E6F777-EF52-4589-8C02-F5449BD83B7E}"/>
                </a:ext>
              </a:extLst>
            </p:cNvPr>
            <p:cNvGrpSpPr/>
            <p:nvPr/>
          </p:nvGrpSpPr>
          <p:grpSpPr>
            <a:xfrm>
              <a:off x="7467600" y="3804971"/>
              <a:ext cx="1901663" cy="500329"/>
              <a:chOff x="8140244" y="3763959"/>
              <a:chExt cx="1869093" cy="593083"/>
            </a:xfrm>
          </p:grpSpPr>
          <p:pic>
            <p:nvPicPr>
              <p:cNvPr id="33" name="Object 28">
                <a:extLst>
                  <a:ext uri="{FF2B5EF4-FFF2-40B4-BE49-F238E27FC236}">
                    <a16:creationId xmlns:a16="http://schemas.microsoft.com/office/drawing/2014/main" id="{6638D66F-F107-45B8-BDA7-AF3223D9D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40244" y="3763959"/>
                <a:ext cx="1869093" cy="593083"/>
              </a:xfrm>
              <a:prstGeom prst="rect">
                <a:avLst/>
              </a:prstGeom>
            </p:spPr>
          </p:pic>
        </p:grpSp>
      </p:grpSp>
      <p:grpSp>
        <p:nvGrpSpPr>
          <p:cNvPr id="34" name="그룹 1010">
            <a:extLst>
              <a:ext uri="{FF2B5EF4-FFF2-40B4-BE49-F238E27FC236}">
                <a16:creationId xmlns:a16="http://schemas.microsoft.com/office/drawing/2014/main" id="{0B4481BF-74BD-4F94-90C5-2BB4A8872792}"/>
              </a:ext>
            </a:extLst>
          </p:cNvPr>
          <p:cNvGrpSpPr/>
          <p:nvPr/>
        </p:nvGrpSpPr>
        <p:grpSpPr>
          <a:xfrm>
            <a:off x="14935200" y="4414453"/>
            <a:ext cx="3122798" cy="593083"/>
            <a:chOff x="15284034" y="4473584"/>
            <a:chExt cx="3001681" cy="593083"/>
          </a:xfrm>
        </p:grpSpPr>
        <p:pic>
          <p:nvPicPr>
            <p:cNvPr id="36" name="Object 31">
              <a:extLst>
                <a:ext uri="{FF2B5EF4-FFF2-40B4-BE49-F238E27FC236}">
                  <a16:creationId xmlns:a16="http://schemas.microsoft.com/office/drawing/2014/main" id="{126A42B6-70C1-490C-A0EF-C7DAE81E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84034" y="4473584"/>
              <a:ext cx="3001681" cy="5930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4454" y="1988780"/>
            <a:ext cx="14287642" cy="7654544"/>
            <a:chOff x="-134454" y="1988780"/>
            <a:chExt cx="14287642" cy="76545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4454" y="1988780"/>
              <a:ext cx="14287642" cy="7654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0812" y="250835"/>
            <a:ext cx="16119514" cy="1279947"/>
            <a:chOff x="1030812" y="250835"/>
            <a:chExt cx="16119514" cy="12799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7317" y="136552"/>
              <a:ext cx="10916408" cy="136842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30812" y="1407354"/>
              <a:ext cx="16119514" cy="123429"/>
              <a:chOff x="1030812" y="1407354"/>
              <a:chExt cx="16119514" cy="123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0812" y="1407354"/>
                <a:ext cx="16119514" cy="12342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718784" y="1737601"/>
            <a:ext cx="6083265" cy="6171429"/>
            <a:chOff x="10682107" y="1593029"/>
            <a:chExt cx="6083265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2107" y="1593029"/>
              <a:ext cx="6083265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8329" y="1779629"/>
            <a:ext cx="8798921" cy="3095101"/>
            <a:chOff x="1888329" y="1779629"/>
            <a:chExt cx="8798921" cy="309510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888329" y="2941397"/>
              <a:ext cx="6171429" cy="1923947"/>
              <a:chOff x="1888329" y="2941397"/>
              <a:chExt cx="6171429" cy="192394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88329" y="2941397"/>
                <a:ext cx="6171429" cy="192394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3729" y="1779629"/>
              <a:ext cx="3483520" cy="1292002"/>
              <a:chOff x="7203729" y="1779629"/>
              <a:chExt cx="3483520" cy="129200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03729" y="1779629"/>
                <a:ext cx="3483520" cy="129200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98363" y="6662932"/>
            <a:ext cx="8323766" cy="1845532"/>
            <a:chOff x="998363" y="6662932"/>
            <a:chExt cx="8323766" cy="18455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363" y="6662932"/>
              <a:ext cx="8323766" cy="1845532"/>
            </a:xfrm>
            <a:prstGeom prst="rect">
              <a:avLst/>
            </a:prstGeom>
          </p:spPr>
        </p:pic>
      </p:grpSp>
      <p:pic>
        <p:nvPicPr>
          <p:cNvPr id="25" name="Object 10">
            <a:extLst>
              <a:ext uri="{FF2B5EF4-FFF2-40B4-BE49-F238E27FC236}">
                <a16:creationId xmlns:a16="http://schemas.microsoft.com/office/drawing/2014/main" id="{FC9043AB-D11C-4645-B665-E7CC760B12C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45460" y="8253589"/>
            <a:ext cx="8164070" cy="189167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2C526DA-A6A2-4ABC-A2F0-B8A232A40590}"/>
              </a:ext>
            </a:extLst>
          </p:cNvPr>
          <p:cNvGrpSpPr/>
          <p:nvPr/>
        </p:nvGrpSpPr>
        <p:grpSpPr>
          <a:xfrm>
            <a:off x="3839638" y="5615036"/>
            <a:ext cx="11980469" cy="2288198"/>
            <a:chOff x="3839638" y="5615036"/>
            <a:chExt cx="11980469" cy="2288198"/>
          </a:xfrm>
        </p:grpSpPr>
        <p:grpSp>
          <p:nvGrpSpPr>
            <p:cNvPr id="26" name="그룹 1009">
              <a:extLst>
                <a:ext uri="{FF2B5EF4-FFF2-40B4-BE49-F238E27FC236}">
                  <a16:creationId xmlns:a16="http://schemas.microsoft.com/office/drawing/2014/main" id="{86781CD8-0D60-4BBA-9A86-856272186818}"/>
                </a:ext>
              </a:extLst>
            </p:cNvPr>
            <p:cNvGrpSpPr/>
            <p:nvPr/>
          </p:nvGrpSpPr>
          <p:grpSpPr>
            <a:xfrm>
              <a:off x="12801600" y="7429500"/>
              <a:ext cx="3018507" cy="473734"/>
              <a:chOff x="12698413" y="7289156"/>
              <a:chExt cx="3241830" cy="475301"/>
            </a:xfrm>
          </p:grpSpPr>
          <p:pic>
            <p:nvPicPr>
              <p:cNvPr id="27" name="Object 26">
                <a:extLst>
                  <a:ext uri="{FF2B5EF4-FFF2-40B4-BE49-F238E27FC236}">
                    <a16:creationId xmlns:a16="http://schemas.microsoft.com/office/drawing/2014/main" id="{4F259B83-BCC2-428B-9D66-E7EEC3BE2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98413" y="7289156"/>
                <a:ext cx="3241830" cy="475301"/>
              </a:xfrm>
              <a:prstGeom prst="rect">
                <a:avLst/>
              </a:prstGeom>
            </p:spPr>
          </p:pic>
        </p:grpSp>
        <p:grpSp>
          <p:nvGrpSpPr>
            <p:cNvPr id="29" name="그룹 1010">
              <a:extLst>
                <a:ext uri="{FF2B5EF4-FFF2-40B4-BE49-F238E27FC236}">
                  <a16:creationId xmlns:a16="http://schemas.microsoft.com/office/drawing/2014/main" id="{B347649F-BCA0-4B08-B763-11D1CB7A6A01}"/>
                </a:ext>
              </a:extLst>
            </p:cNvPr>
            <p:cNvGrpSpPr/>
            <p:nvPr/>
          </p:nvGrpSpPr>
          <p:grpSpPr>
            <a:xfrm>
              <a:off x="3839638" y="5615036"/>
              <a:ext cx="3364091" cy="402031"/>
              <a:chOff x="3805252" y="5632120"/>
              <a:chExt cx="3485131" cy="403361"/>
            </a:xfrm>
          </p:grpSpPr>
          <p:pic>
            <p:nvPicPr>
              <p:cNvPr id="30" name="Object 29">
                <a:extLst>
                  <a:ext uri="{FF2B5EF4-FFF2-40B4-BE49-F238E27FC236}">
                    <a16:creationId xmlns:a16="http://schemas.microsoft.com/office/drawing/2014/main" id="{44183A2B-B2B7-4D27-9E3F-4533BA125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05252" y="5632120"/>
                <a:ext cx="3485131" cy="40336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736416" y="1770938"/>
            <a:ext cx="6065633" cy="6171429"/>
            <a:chOff x="10672310" y="1652786"/>
            <a:chExt cx="6065633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72310" y="1652786"/>
              <a:ext cx="6065633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7026" y="121613"/>
            <a:ext cx="12358826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0812" y="1407354"/>
            <a:ext cx="16119514" cy="123429"/>
            <a:chOff x="1030812" y="1407354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812" y="1407354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783" y="1714890"/>
            <a:ext cx="14672622" cy="4589772"/>
            <a:chOff x="791783" y="1714890"/>
            <a:chExt cx="14672622" cy="45897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783" y="1714890"/>
              <a:ext cx="14672622" cy="45897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5365" y="5856482"/>
            <a:ext cx="12805168" cy="4070689"/>
            <a:chOff x="5525365" y="5856482"/>
            <a:chExt cx="12805168" cy="4070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5365" y="5856482"/>
              <a:ext cx="12805168" cy="407068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899261E-DB3C-8553-A262-3A72858B56B7}"/>
              </a:ext>
            </a:extLst>
          </p:cNvPr>
          <p:cNvGrpSpPr/>
          <p:nvPr/>
        </p:nvGrpSpPr>
        <p:grpSpPr>
          <a:xfrm>
            <a:off x="1867801" y="2962948"/>
            <a:ext cx="16078265" cy="4703719"/>
            <a:chOff x="1867801" y="2962948"/>
            <a:chExt cx="16078265" cy="47037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67801" y="2962948"/>
              <a:ext cx="12012528" cy="2179909"/>
              <a:chOff x="1867801" y="2962948"/>
              <a:chExt cx="12012528" cy="217990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67801" y="2962948"/>
                <a:ext cx="12012528" cy="21799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09831" y="7501800"/>
              <a:ext cx="12036235" cy="164867"/>
              <a:chOff x="5909831" y="7501800"/>
              <a:chExt cx="12036235" cy="1648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09831" y="7501800"/>
                <a:ext cx="12036235" cy="1648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11555" y="4496856"/>
              <a:ext cx="3483520" cy="1292002"/>
              <a:chOff x="14111555" y="4496856"/>
              <a:chExt cx="3483520" cy="129200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7860000">
                <a:off x="14111555" y="4496856"/>
                <a:ext cx="3483520" cy="1292002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293" y="7826304"/>
            <a:ext cx="5654355" cy="1304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19122" y="4705969"/>
            <a:ext cx="15329300" cy="5479699"/>
            <a:chOff x="4750758" y="4902256"/>
            <a:chExt cx="13895859" cy="54796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0758" y="4902256"/>
              <a:ext cx="13895859" cy="54796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17" y="136552"/>
            <a:ext cx="10859265" cy="1368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812" y="1409843"/>
            <a:ext cx="16119514" cy="123429"/>
            <a:chOff x="1030812" y="1409843"/>
            <a:chExt cx="16119514" cy="12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409843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501" y="1587885"/>
            <a:ext cx="4694900" cy="5479700"/>
            <a:chOff x="410500" y="1814854"/>
            <a:chExt cx="6380461" cy="66560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500" y="1814854"/>
              <a:ext cx="6380461" cy="66560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33115" y="2644011"/>
            <a:ext cx="6304126" cy="581052"/>
            <a:chOff x="8206458" y="3801882"/>
            <a:chExt cx="6171429" cy="517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6458" y="3801882"/>
              <a:ext cx="6171429" cy="5178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7478" y="8095693"/>
            <a:ext cx="9750022" cy="136763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D4C305A-4D97-4BB2-8C3C-98AB61579DFC}"/>
              </a:ext>
            </a:extLst>
          </p:cNvPr>
          <p:cNvGrpSpPr/>
          <p:nvPr/>
        </p:nvGrpSpPr>
        <p:grpSpPr>
          <a:xfrm>
            <a:off x="965341" y="1813663"/>
            <a:ext cx="13211241" cy="3595935"/>
            <a:chOff x="965341" y="1813663"/>
            <a:chExt cx="13211241" cy="3595935"/>
          </a:xfrm>
        </p:grpSpPr>
        <p:grpSp>
          <p:nvGrpSpPr>
            <p:cNvPr id="1006" name="그룹 1006"/>
            <p:cNvGrpSpPr/>
            <p:nvPr/>
          </p:nvGrpSpPr>
          <p:grpSpPr>
            <a:xfrm rot="21022982">
              <a:off x="10879661" y="3772704"/>
              <a:ext cx="1921939" cy="911503"/>
              <a:chOff x="11644142" y="4764751"/>
              <a:chExt cx="1769541" cy="69583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880000">
                <a:off x="11644142" y="4764751"/>
                <a:ext cx="1769541" cy="69583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20674975">
              <a:off x="4577249" y="1813663"/>
              <a:ext cx="3358870" cy="1018828"/>
              <a:chOff x="4734987" y="3002715"/>
              <a:chExt cx="3358870" cy="10188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980000">
                <a:off x="4734987" y="3002715"/>
                <a:ext cx="3358870" cy="1018828"/>
              </a:xfrm>
              <a:prstGeom prst="rect">
                <a:avLst/>
              </a:prstGeom>
            </p:spPr>
          </p:pic>
        </p:grpSp>
        <p:grpSp>
          <p:nvGrpSpPr>
            <p:cNvPr id="26" name="그룹 1007">
              <a:extLst>
                <a:ext uri="{FF2B5EF4-FFF2-40B4-BE49-F238E27FC236}">
                  <a16:creationId xmlns:a16="http://schemas.microsoft.com/office/drawing/2014/main" id="{DF57F482-7925-4E0C-8F0B-89AB9E2F33C9}"/>
                </a:ext>
              </a:extLst>
            </p:cNvPr>
            <p:cNvGrpSpPr/>
            <p:nvPr/>
          </p:nvGrpSpPr>
          <p:grpSpPr>
            <a:xfrm>
              <a:off x="965341" y="3173822"/>
              <a:ext cx="3707561" cy="593083"/>
              <a:chOff x="1746950" y="3778130"/>
              <a:chExt cx="3707561" cy="593083"/>
            </a:xfrm>
          </p:grpSpPr>
          <p:pic>
            <p:nvPicPr>
              <p:cNvPr id="28" name="Object 22">
                <a:extLst>
                  <a:ext uri="{FF2B5EF4-FFF2-40B4-BE49-F238E27FC236}">
                    <a16:creationId xmlns:a16="http://schemas.microsoft.com/office/drawing/2014/main" id="{F59B3540-78F0-4BC3-9411-6FCE83EC0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46950" y="3778130"/>
                <a:ext cx="3707561" cy="593083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0B1B7FB2-358A-46B7-811F-4D374865A713}"/>
                </a:ext>
              </a:extLst>
            </p:cNvPr>
            <p:cNvGrpSpPr/>
            <p:nvPr/>
          </p:nvGrpSpPr>
          <p:grpSpPr>
            <a:xfrm>
              <a:off x="7619402" y="2597132"/>
              <a:ext cx="6557180" cy="593083"/>
              <a:chOff x="8178398" y="3735336"/>
              <a:chExt cx="6229367" cy="593083"/>
            </a:xfrm>
          </p:grpSpPr>
          <p:pic>
            <p:nvPicPr>
              <p:cNvPr id="31" name="Object 25">
                <a:extLst>
                  <a:ext uri="{FF2B5EF4-FFF2-40B4-BE49-F238E27FC236}">
                    <a16:creationId xmlns:a16="http://schemas.microsoft.com/office/drawing/2014/main" id="{5FFAFCEE-2F25-4F77-AA40-985EA8230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78398" y="3735336"/>
                <a:ext cx="6229367" cy="593083"/>
              </a:xfrm>
              <a:prstGeom prst="rect">
                <a:avLst/>
              </a:prstGeom>
            </p:spPr>
          </p:pic>
        </p:grpSp>
        <p:grpSp>
          <p:nvGrpSpPr>
            <p:cNvPr id="32" name="그룹 1009">
              <a:extLst>
                <a:ext uri="{FF2B5EF4-FFF2-40B4-BE49-F238E27FC236}">
                  <a16:creationId xmlns:a16="http://schemas.microsoft.com/office/drawing/2014/main" id="{90B8C5B3-63C0-4C5F-B627-A494FA1C9943}"/>
                </a:ext>
              </a:extLst>
            </p:cNvPr>
            <p:cNvGrpSpPr/>
            <p:nvPr/>
          </p:nvGrpSpPr>
          <p:grpSpPr>
            <a:xfrm>
              <a:off x="5080735" y="4816515"/>
              <a:ext cx="2615465" cy="593083"/>
              <a:chOff x="6790960" y="5047619"/>
              <a:chExt cx="2351897" cy="593083"/>
            </a:xfrm>
          </p:grpSpPr>
          <p:pic>
            <p:nvPicPr>
              <p:cNvPr id="33" name="Object 28">
                <a:extLst>
                  <a:ext uri="{FF2B5EF4-FFF2-40B4-BE49-F238E27FC236}">
                    <a16:creationId xmlns:a16="http://schemas.microsoft.com/office/drawing/2014/main" id="{5366F474-0ABE-4E50-8678-949B5C3C7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90960" y="5047619"/>
                <a:ext cx="2351897" cy="593083"/>
              </a:xfrm>
              <a:prstGeom prst="rect">
                <a:avLst/>
              </a:prstGeom>
            </p:spPr>
          </p:pic>
        </p:grpSp>
      </p:grpSp>
      <p:grpSp>
        <p:nvGrpSpPr>
          <p:cNvPr id="34" name="그룹 1010">
            <a:extLst>
              <a:ext uri="{FF2B5EF4-FFF2-40B4-BE49-F238E27FC236}">
                <a16:creationId xmlns:a16="http://schemas.microsoft.com/office/drawing/2014/main" id="{23C5583E-17D6-451B-86FA-C1F6C382C7B1}"/>
              </a:ext>
            </a:extLst>
          </p:cNvPr>
          <p:cNvGrpSpPr/>
          <p:nvPr/>
        </p:nvGrpSpPr>
        <p:grpSpPr>
          <a:xfrm>
            <a:off x="13716000" y="5640403"/>
            <a:ext cx="3962400" cy="593083"/>
            <a:chOff x="14578154" y="5830251"/>
            <a:chExt cx="3707561" cy="593083"/>
          </a:xfrm>
        </p:grpSpPr>
        <p:pic>
          <p:nvPicPr>
            <p:cNvPr id="36" name="Object 31">
              <a:extLst>
                <a:ext uri="{FF2B5EF4-FFF2-40B4-BE49-F238E27FC236}">
                  <a16:creationId xmlns:a16="http://schemas.microsoft.com/office/drawing/2014/main" id="{758A5411-A2C0-4963-8063-E87172DAA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78154" y="5830251"/>
              <a:ext cx="3707561" cy="5930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0773" y="3017154"/>
            <a:ext cx="16528537" cy="6652632"/>
            <a:chOff x="878589" y="3099097"/>
            <a:chExt cx="16528537" cy="6652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589" y="3099097"/>
              <a:ext cx="16528537" cy="66526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17" y="136552"/>
            <a:ext cx="10859265" cy="1368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812" y="1409843"/>
            <a:ext cx="16119514" cy="123429"/>
            <a:chOff x="1030812" y="1409843"/>
            <a:chExt cx="16119514" cy="12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409843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157" y="1799201"/>
            <a:ext cx="6171429" cy="545179"/>
            <a:chOff x="1733157" y="1799201"/>
            <a:chExt cx="6171429" cy="545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157" y="1799201"/>
              <a:ext cx="6171429" cy="5451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87609" y="1799201"/>
            <a:ext cx="6754300" cy="4014380"/>
            <a:chOff x="10602909" y="1885454"/>
            <a:chExt cx="6782653" cy="42134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2909" y="1885454"/>
              <a:ext cx="6782653" cy="421346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91235" y="8193341"/>
            <a:ext cx="10731156" cy="136763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87955" y="4063012"/>
            <a:ext cx="8296807" cy="1887567"/>
            <a:chOff x="1087955" y="4063012"/>
            <a:chExt cx="8296807" cy="18875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955" y="4063012"/>
              <a:ext cx="8296807" cy="18875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59933" y="4166639"/>
            <a:ext cx="1549358" cy="105668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856D2BA-5C31-4B97-ABFE-B40503EF6E85}"/>
              </a:ext>
            </a:extLst>
          </p:cNvPr>
          <p:cNvGrpSpPr/>
          <p:nvPr/>
        </p:nvGrpSpPr>
        <p:grpSpPr>
          <a:xfrm>
            <a:off x="838200" y="1723891"/>
            <a:ext cx="7230719" cy="1962760"/>
            <a:chOff x="838200" y="1723891"/>
            <a:chExt cx="7230719" cy="1962760"/>
          </a:xfrm>
        </p:grpSpPr>
        <p:grpSp>
          <p:nvGrpSpPr>
            <p:cNvPr id="46" name="그룹 1012">
              <a:extLst>
                <a:ext uri="{FF2B5EF4-FFF2-40B4-BE49-F238E27FC236}">
                  <a16:creationId xmlns:a16="http://schemas.microsoft.com/office/drawing/2014/main" id="{B26C7FD8-7401-4311-994A-BE4EAAAFF7A9}"/>
                </a:ext>
              </a:extLst>
            </p:cNvPr>
            <p:cNvGrpSpPr/>
            <p:nvPr/>
          </p:nvGrpSpPr>
          <p:grpSpPr>
            <a:xfrm>
              <a:off x="1509068" y="1723891"/>
              <a:ext cx="6559851" cy="676751"/>
              <a:chOff x="1509068" y="1723891"/>
              <a:chExt cx="6559851" cy="676751"/>
            </a:xfrm>
          </p:grpSpPr>
          <p:pic>
            <p:nvPicPr>
              <p:cNvPr id="47" name="Object 36">
                <a:extLst>
                  <a:ext uri="{FF2B5EF4-FFF2-40B4-BE49-F238E27FC236}">
                    <a16:creationId xmlns:a16="http://schemas.microsoft.com/office/drawing/2014/main" id="{6B9DEB6F-E361-4E66-A26A-E32C67706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9068" y="1723891"/>
                <a:ext cx="6559851" cy="676751"/>
              </a:xfrm>
              <a:prstGeom prst="rect">
                <a:avLst/>
              </a:prstGeom>
            </p:spPr>
          </p:pic>
        </p:grpSp>
        <p:grpSp>
          <p:nvGrpSpPr>
            <p:cNvPr id="48" name="그룹 1013">
              <a:extLst>
                <a:ext uri="{FF2B5EF4-FFF2-40B4-BE49-F238E27FC236}">
                  <a16:creationId xmlns:a16="http://schemas.microsoft.com/office/drawing/2014/main" id="{8DC0041A-53D3-44A0-93BC-60768F651E9E}"/>
                </a:ext>
              </a:extLst>
            </p:cNvPr>
            <p:cNvGrpSpPr/>
            <p:nvPr/>
          </p:nvGrpSpPr>
          <p:grpSpPr>
            <a:xfrm>
              <a:off x="838200" y="3009900"/>
              <a:ext cx="6352037" cy="676751"/>
              <a:chOff x="878589" y="3099097"/>
              <a:chExt cx="6352037" cy="676751"/>
            </a:xfrm>
          </p:grpSpPr>
          <p:pic>
            <p:nvPicPr>
              <p:cNvPr id="49" name="Object 39">
                <a:extLst>
                  <a:ext uri="{FF2B5EF4-FFF2-40B4-BE49-F238E27FC236}">
                    <a16:creationId xmlns:a16="http://schemas.microsoft.com/office/drawing/2014/main" id="{D5E67E1F-9706-4CFB-90C6-1976E83C4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8589" y="3099097"/>
                <a:ext cx="6352037" cy="67675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687958" y="1504979"/>
            <a:ext cx="7692964" cy="2682237"/>
            <a:chOff x="8639556" y="1595687"/>
            <a:chExt cx="7692964" cy="26822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9556" y="1595687"/>
              <a:ext cx="7692964" cy="26822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89517" y="2542964"/>
            <a:ext cx="7873977" cy="2980602"/>
            <a:chOff x="9553924" y="3300837"/>
            <a:chExt cx="8369073" cy="29813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3924" y="3300837"/>
              <a:ext cx="8369073" cy="29813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58651" y="2038452"/>
            <a:ext cx="7272826" cy="3659885"/>
            <a:chOff x="10467966" y="2406450"/>
            <a:chExt cx="7159328" cy="343092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467966" y="2406450"/>
              <a:ext cx="7159328" cy="3430925"/>
              <a:chOff x="10467966" y="2406450"/>
              <a:chExt cx="7159328" cy="343092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467966" y="2406450"/>
                <a:ext cx="7159328" cy="34309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483869" y="4531968"/>
              <a:ext cx="5245195" cy="471004"/>
              <a:chOff x="10483869" y="4531968"/>
              <a:chExt cx="5245195" cy="4710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83869" y="4531968"/>
                <a:ext cx="5245195" cy="4710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11 -0.00571 L -0.00711 0.2726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1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17" y="136552"/>
            <a:ext cx="11748417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0812" y="1409843"/>
            <a:ext cx="16119514" cy="123429"/>
            <a:chOff x="1030812" y="1409843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812" y="1409843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8273" y="1698234"/>
            <a:ext cx="11833766" cy="3622304"/>
            <a:chOff x="348273" y="1698234"/>
            <a:chExt cx="11833766" cy="36223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273" y="1698234"/>
              <a:ext cx="11833766" cy="3622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80952" y="6422125"/>
            <a:ext cx="12904762" cy="3863590"/>
            <a:chOff x="5380952" y="6422125"/>
            <a:chExt cx="12904762" cy="38635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0952" y="6422125"/>
              <a:ext cx="12904762" cy="38635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299" y="7251935"/>
            <a:ext cx="5654355" cy="131386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EA6F20-C628-4B5C-A1A5-5F1EAFD12008}"/>
              </a:ext>
            </a:extLst>
          </p:cNvPr>
          <p:cNvGrpSpPr/>
          <p:nvPr/>
        </p:nvGrpSpPr>
        <p:grpSpPr>
          <a:xfrm>
            <a:off x="685800" y="2963591"/>
            <a:ext cx="17423001" cy="4370777"/>
            <a:chOff x="1447800" y="2845197"/>
            <a:chExt cx="17423001" cy="4370777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480A6691-E58C-4A3A-9886-FDBD27F0B1A0}"/>
                </a:ext>
              </a:extLst>
            </p:cNvPr>
            <p:cNvGrpSpPr/>
            <p:nvPr/>
          </p:nvGrpSpPr>
          <p:grpSpPr>
            <a:xfrm>
              <a:off x="1447800" y="2845197"/>
              <a:ext cx="11833766" cy="2179909"/>
              <a:chOff x="1867801" y="3135664"/>
              <a:chExt cx="9424446" cy="2179909"/>
            </a:xfrm>
          </p:grpSpPr>
          <p:pic>
            <p:nvPicPr>
              <p:cNvPr id="26" name="Object 13">
                <a:extLst>
                  <a:ext uri="{FF2B5EF4-FFF2-40B4-BE49-F238E27FC236}">
                    <a16:creationId xmlns:a16="http://schemas.microsoft.com/office/drawing/2014/main" id="{48B3C1C4-5C73-4F97-ACFC-CC7A7FC5C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67801" y="3135664"/>
                <a:ext cx="9424446" cy="2179909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422C2D59-3300-41F0-90CC-0369E31FD074}"/>
                </a:ext>
              </a:extLst>
            </p:cNvPr>
            <p:cNvGrpSpPr/>
            <p:nvPr/>
          </p:nvGrpSpPr>
          <p:grpSpPr>
            <a:xfrm>
              <a:off x="6834566" y="7051107"/>
              <a:ext cx="12036235" cy="164867"/>
              <a:chOff x="7254567" y="7504834"/>
              <a:chExt cx="12036235" cy="164867"/>
            </a:xfrm>
          </p:grpSpPr>
          <p:pic>
            <p:nvPicPr>
              <p:cNvPr id="25" name="Object 16">
                <a:extLst>
                  <a:ext uri="{FF2B5EF4-FFF2-40B4-BE49-F238E27FC236}">
                    <a16:creationId xmlns:a16="http://schemas.microsoft.com/office/drawing/2014/main" id="{E2E9EA66-F5A6-4090-AEA1-667083DEC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54567" y="7504834"/>
                <a:ext cx="12036235" cy="164867"/>
              </a:xfrm>
              <a:prstGeom prst="rect">
                <a:avLst/>
              </a:prstGeom>
            </p:spPr>
          </p:pic>
        </p:grpSp>
        <p:grpSp>
          <p:nvGrpSpPr>
            <p:cNvPr id="22" name="그룹 1007">
              <a:extLst>
                <a:ext uri="{FF2B5EF4-FFF2-40B4-BE49-F238E27FC236}">
                  <a16:creationId xmlns:a16="http://schemas.microsoft.com/office/drawing/2014/main" id="{459AEA1B-82E5-4E4B-A358-6AEF163075D2}"/>
                </a:ext>
              </a:extLst>
            </p:cNvPr>
            <p:cNvGrpSpPr/>
            <p:nvPr/>
          </p:nvGrpSpPr>
          <p:grpSpPr>
            <a:xfrm rot="1406078">
              <a:off x="14138991" y="3488088"/>
              <a:ext cx="1102869" cy="2973576"/>
              <a:chOff x="12800381" y="4697599"/>
              <a:chExt cx="1102869" cy="2973576"/>
            </a:xfrm>
          </p:grpSpPr>
          <p:pic>
            <p:nvPicPr>
              <p:cNvPr id="24" name="Object 19">
                <a:extLst>
                  <a:ext uri="{FF2B5EF4-FFF2-40B4-BE49-F238E27FC236}">
                    <a16:creationId xmlns:a16="http://schemas.microsoft.com/office/drawing/2014/main" id="{4179ADF4-0C3C-4B2F-A888-355FA8267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3740000">
                <a:off x="11865028" y="5632952"/>
                <a:ext cx="2973576" cy="11028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17" y="136552"/>
            <a:ext cx="11243493" cy="13684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0812" y="1409843"/>
            <a:ext cx="16119514" cy="123429"/>
            <a:chOff x="1030812" y="1409843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812" y="1409843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5886" y="2045962"/>
            <a:ext cx="7151886" cy="1305357"/>
            <a:chOff x="345886" y="2045962"/>
            <a:chExt cx="7151886" cy="13053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886" y="2045962"/>
              <a:ext cx="7151886" cy="1305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886" y="4039431"/>
            <a:ext cx="17217326" cy="5479219"/>
            <a:chOff x="345886" y="4039431"/>
            <a:chExt cx="17217326" cy="54792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886" y="4039431"/>
              <a:ext cx="17217326" cy="54792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93723" y="2523337"/>
            <a:ext cx="6171429" cy="445845"/>
            <a:chOff x="8493723" y="2523337"/>
            <a:chExt cx="6171429" cy="4458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3723" y="2523337"/>
              <a:ext cx="6171429" cy="4458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95764" y="7791650"/>
            <a:ext cx="9073552" cy="1559552"/>
          </a:xfrm>
          <a:prstGeom prst="rect">
            <a:avLst/>
          </a:prstGeom>
        </p:spPr>
      </p:pic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C7318AE2-E475-48C6-BE50-E191D9916846}"/>
              </a:ext>
            </a:extLst>
          </p:cNvPr>
          <p:cNvGrpSpPr/>
          <p:nvPr/>
        </p:nvGrpSpPr>
        <p:grpSpPr>
          <a:xfrm>
            <a:off x="12416392" y="5040527"/>
            <a:ext cx="4733935" cy="593083"/>
            <a:chOff x="12416392" y="5040527"/>
            <a:chExt cx="4733935" cy="593083"/>
          </a:xfrm>
        </p:grpSpPr>
        <p:pic>
          <p:nvPicPr>
            <p:cNvPr id="28" name="Object 22">
              <a:extLst>
                <a:ext uri="{FF2B5EF4-FFF2-40B4-BE49-F238E27FC236}">
                  <a16:creationId xmlns:a16="http://schemas.microsoft.com/office/drawing/2014/main" id="{4F65AB5D-6399-4751-8E97-FD646D05B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6392" y="5040527"/>
              <a:ext cx="4733935" cy="59308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EE35AD-921E-4D18-B967-B7A4B2A4D898}"/>
              </a:ext>
            </a:extLst>
          </p:cNvPr>
          <p:cNvGrpSpPr/>
          <p:nvPr/>
        </p:nvGrpSpPr>
        <p:grpSpPr>
          <a:xfrm>
            <a:off x="2068048" y="1533451"/>
            <a:ext cx="12786063" cy="3896776"/>
            <a:chOff x="2068048" y="1533451"/>
            <a:chExt cx="12786063" cy="38967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371734" y="1533451"/>
              <a:ext cx="3197080" cy="969753"/>
              <a:chOff x="5371734" y="1533451"/>
              <a:chExt cx="3197080" cy="96975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620000">
                <a:off x="5371734" y="1533451"/>
                <a:ext cx="3197080" cy="9697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437449" y="3099640"/>
              <a:ext cx="916454" cy="2330587"/>
              <a:chOff x="10325183" y="2973357"/>
              <a:chExt cx="916454" cy="233058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8632732">
                <a:off x="9618116" y="3680424"/>
                <a:ext cx="2330587" cy="916454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18D64ECD-4716-4602-AA4E-7B8C9EA317E8}"/>
                </a:ext>
              </a:extLst>
            </p:cNvPr>
            <p:cNvGrpSpPr/>
            <p:nvPr/>
          </p:nvGrpSpPr>
          <p:grpSpPr>
            <a:xfrm>
              <a:off x="2068048" y="2402099"/>
              <a:ext cx="3707561" cy="593083"/>
              <a:chOff x="2068048" y="2402099"/>
              <a:chExt cx="3707561" cy="593083"/>
            </a:xfrm>
          </p:grpSpPr>
          <p:pic>
            <p:nvPicPr>
              <p:cNvPr id="30" name="Object 25">
                <a:extLst>
                  <a:ext uri="{FF2B5EF4-FFF2-40B4-BE49-F238E27FC236}">
                    <a16:creationId xmlns:a16="http://schemas.microsoft.com/office/drawing/2014/main" id="{AFE2D799-7D39-4A09-929E-B62A73028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68048" y="2402099"/>
                <a:ext cx="3707561" cy="593083"/>
              </a:xfrm>
              <a:prstGeom prst="rect">
                <a:avLst/>
              </a:prstGeom>
            </p:spPr>
          </p:pic>
        </p:grpSp>
        <p:grpSp>
          <p:nvGrpSpPr>
            <p:cNvPr id="32" name="그룹 1009">
              <a:extLst>
                <a:ext uri="{FF2B5EF4-FFF2-40B4-BE49-F238E27FC236}">
                  <a16:creationId xmlns:a16="http://schemas.microsoft.com/office/drawing/2014/main" id="{95A2F9D5-E588-4CE7-92F8-FD3EDB81A4F1}"/>
                </a:ext>
              </a:extLst>
            </p:cNvPr>
            <p:cNvGrpSpPr/>
            <p:nvPr/>
          </p:nvGrpSpPr>
          <p:grpSpPr>
            <a:xfrm>
              <a:off x="8321472" y="2383051"/>
              <a:ext cx="6532639" cy="741146"/>
              <a:chOff x="8321472" y="2383051"/>
              <a:chExt cx="6532639" cy="741146"/>
            </a:xfrm>
          </p:grpSpPr>
          <p:pic>
            <p:nvPicPr>
              <p:cNvPr id="33" name="Object 28">
                <a:extLst>
                  <a:ext uri="{FF2B5EF4-FFF2-40B4-BE49-F238E27FC236}">
                    <a16:creationId xmlns:a16="http://schemas.microsoft.com/office/drawing/2014/main" id="{6CA00DAA-371B-4CDB-A914-C1C6ED86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21472" y="2383051"/>
                <a:ext cx="6532639" cy="741146"/>
              </a:xfrm>
              <a:prstGeom prst="rect">
                <a:avLst/>
              </a:prstGeom>
            </p:spPr>
          </p:pic>
        </p:grpSp>
        <p:grpSp>
          <p:nvGrpSpPr>
            <p:cNvPr id="35" name="그룹 1010">
              <a:extLst>
                <a:ext uri="{FF2B5EF4-FFF2-40B4-BE49-F238E27FC236}">
                  <a16:creationId xmlns:a16="http://schemas.microsoft.com/office/drawing/2014/main" id="{0DF92D76-6A67-4C06-8683-4FB08EDB259D}"/>
                </a:ext>
              </a:extLst>
            </p:cNvPr>
            <p:cNvGrpSpPr/>
            <p:nvPr/>
          </p:nvGrpSpPr>
          <p:grpSpPr>
            <a:xfrm>
              <a:off x="2680560" y="4188888"/>
              <a:ext cx="3295164" cy="593083"/>
              <a:chOff x="2680560" y="4188888"/>
              <a:chExt cx="3295164" cy="593083"/>
            </a:xfrm>
          </p:grpSpPr>
          <p:pic>
            <p:nvPicPr>
              <p:cNvPr id="36" name="Object 31">
                <a:extLst>
                  <a:ext uri="{FF2B5EF4-FFF2-40B4-BE49-F238E27FC236}">
                    <a16:creationId xmlns:a16="http://schemas.microsoft.com/office/drawing/2014/main" id="{EB3BEC3E-9DE9-4CAC-8A50-B60CD6700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80560" y="4188888"/>
                <a:ext cx="3295164" cy="5930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5612" y="3456390"/>
            <a:ext cx="13550103" cy="63940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17" y="136552"/>
            <a:ext cx="11243493" cy="1368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812" y="1409843"/>
            <a:ext cx="16119514" cy="123429"/>
            <a:chOff x="1030812" y="1409843"/>
            <a:chExt cx="16119514" cy="12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409843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75915" y="2420785"/>
            <a:ext cx="6760902" cy="488386"/>
            <a:chOff x="8766894" y="2341350"/>
            <a:chExt cx="6760902" cy="4883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6894" y="2341350"/>
              <a:ext cx="6760902" cy="4883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1656" y="7503371"/>
            <a:ext cx="8586441" cy="294205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78B7081-0055-E9AC-6091-26B6CF8E188C}"/>
              </a:ext>
            </a:extLst>
          </p:cNvPr>
          <p:cNvGrpSpPr/>
          <p:nvPr/>
        </p:nvGrpSpPr>
        <p:grpSpPr>
          <a:xfrm>
            <a:off x="284230" y="1625656"/>
            <a:ext cx="5439715" cy="6394068"/>
            <a:chOff x="858306" y="1802676"/>
            <a:chExt cx="7135832" cy="80932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58306" y="1802676"/>
              <a:ext cx="7135832" cy="8093299"/>
              <a:chOff x="858306" y="1802676"/>
              <a:chExt cx="7135832" cy="80932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8306" y="1802676"/>
                <a:ext cx="7135832" cy="80932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58306" y="2341350"/>
              <a:ext cx="3193684" cy="2230078"/>
              <a:chOff x="858306" y="2341350"/>
              <a:chExt cx="3193684" cy="223007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8306" y="2341350"/>
                <a:ext cx="3193684" cy="223007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69720" y="2633201"/>
            <a:ext cx="3836680" cy="3283207"/>
            <a:chOff x="4616097" y="2585544"/>
            <a:chExt cx="4119915" cy="3335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6097" y="2585544"/>
              <a:ext cx="4119915" cy="333561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B6C5CB-69F5-4CF8-A5EC-4A1FB2C84609}"/>
              </a:ext>
            </a:extLst>
          </p:cNvPr>
          <p:cNvGrpSpPr/>
          <p:nvPr/>
        </p:nvGrpSpPr>
        <p:grpSpPr>
          <a:xfrm>
            <a:off x="3781751" y="1123304"/>
            <a:ext cx="11774554" cy="3083297"/>
            <a:chOff x="3781751" y="1123304"/>
            <a:chExt cx="11774554" cy="30832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781751" y="1123304"/>
              <a:ext cx="4609296" cy="1353373"/>
              <a:chOff x="4626023" y="1044042"/>
              <a:chExt cx="4679968" cy="14195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560000">
                <a:off x="4626023" y="1044042"/>
                <a:ext cx="4679968" cy="1419549"/>
              </a:xfrm>
              <a:prstGeom prst="rect">
                <a:avLst/>
              </a:prstGeom>
            </p:spPr>
          </p:pic>
        </p:grpSp>
        <p:grpSp>
          <p:nvGrpSpPr>
            <p:cNvPr id="22" name="그룹 1008">
              <a:extLst>
                <a:ext uri="{FF2B5EF4-FFF2-40B4-BE49-F238E27FC236}">
                  <a16:creationId xmlns:a16="http://schemas.microsoft.com/office/drawing/2014/main" id="{CFE52D5B-34F1-48C3-A354-2F9AD5A15614}"/>
                </a:ext>
              </a:extLst>
            </p:cNvPr>
            <p:cNvGrpSpPr/>
            <p:nvPr/>
          </p:nvGrpSpPr>
          <p:grpSpPr>
            <a:xfrm>
              <a:off x="8453354" y="2263452"/>
              <a:ext cx="7102951" cy="739497"/>
              <a:chOff x="8517282" y="2179511"/>
              <a:chExt cx="7102951" cy="739497"/>
            </a:xfrm>
          </p:grpSpPr>
          <p:pic>
            <p:nvPicPr>
              <p:cNvPr id="24" name="Object 25">
                <a:extLst>
                  <a:ext uri="{FF2B5EF4-FFF2-40B4-BE49-F238E27FC236}">
                    <a16:creationId xmlns:a16="http://schemas.microsoft.com/office/drawing/2014/main" id="{62D4305D-4D07-4A3E-A7EF-5BFD783CF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17282" y="2179511"/>
                <a:ext cx="7102951" cy="739497"/>
              </a:xfrm>
              <a:prstGeom prst="rect">
                <a:avLst/>
              </a:prstGeom>
            </p:spPr>
          </p:pic>
        </p:grpSp>
        <p:grpSp>
          <p:nvGrpSpPr>
            <p:cNvPr id="25" name="그룹 1009">
              <a:extLst>
                <a:ext uri="{FF2B5EF4-FFF2-40B4-BE49-F238E27FC236}">
                  <a16:creationId xmlns:a16="http://schemas.microsoft.com/office/drawing/2014/main" id="{594C3D9C-6854-4C4D-8C81-5CC1BBD7681D}"/>
                </a:ext>
              </a:extLst>
            </p:cNvPr>
            <p:cNvGrpSpPr/>
            <p:nvPr/>
          </p:nvGrpSpPr>
          <p:grpSpPr>
            <a:xfrm>
              <a:off x="6696406" y="3723322"/>
              <a:ext cx="4884733" cy="483279"/>
              <a:chOff x="8203288" y="3864060"/>
              <a:chExt cx="4884733" cy="483279"/>
            </a:xfrm>
          </p:grpSpPr>
          <p:pic>
            <p:nvPicPr>
              <p:cNvPr id="27" name="Object 28">
                <a:extLst>
                  <a:ext uri="{FF2B5EF4-FFF2-40B4-BE49-F238E27FC236}">
                    <a16:creationId xmlns:a16="http://schemas.microsoft.com/office/drawing/2014/main" id="{8AD5FE7A-79E5-4B6C-B8AE-AE55715B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03288" y="3864060"/>
                <a:ext cx="4884733" cy="48327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486400" y="-2781300"/>
            <a:ext cx="29626825" cy="17588384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879" y="166293"/>
            <a:ext cx="5075960" cy="1331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0812" y="1366161"/>
            <a:ext cx="16119514" cy="123429"/>
            <a:chOff x="1030812" y="1366161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366161"/>
              <a:ext cx="16119514" cy="123429"/>
            </a:xfrm>
            <a:prstGeom prst="rect">
              <a:avLst/>
            </a:prstGeom>
          </p:spPr>
        </p:pic>
      </p:grpSp>
      <p:pic>
        <p:nvPicPr>
          <p:cNvPr id="74" name="Object 1">
            <a:extLst>
              <a:ext uri="{FF2B5EF4-FFF2-40B4-BE49-F238E27FC236}">
                <a16:creationId xmlns:a16="http://schemas.microsoft.com/office/drawing/2014/main" id="{DE2F466F-AE2A-4E2B-B35C-7F029DD159B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879" y="166293"/>
            <a:ext cx="5075960" cy="1331950"/>
          </a:xfrm>
          <a:prstGeom prst="rect">
            <a:avLst/>
          </a:prstGeom>
        </p:spPr>
      </p:pic>
      <p:grpSp>
        <p:nvGrpSpPr>
          <p:cNvPr id="75" name="그룹 1001">
            <a:extLst>
              <a:ext uri="{FF2B5EF4-FFF2-40B4-BE49-F238E27FC236}">
                <a16:creationId xmlns:a16="http://schemas.microsoft.com/office/drawing/2014/main" id="{3C68AFCD-4315-4C79-BA23-BE5103AE7166}"/>
              </a:ext>
            </a:extLst>
          </p:cNvPr>
          <p:cNvGrpSpPr/>
          <p:nvPr/>
        </p:nvGrpSpPr>
        <p:grpSpPr>
          <a:xfrm>
            <a:off x="1030812" y="1366161"/>
            <a:ext cx="16119514" cy="123429"/>
            <a:chOff x="1030812" y="1366161"/>
            <a:chExt cx="16119514" cy="123429"/>
          </a:xfrm>
        </p:grpSpPr>
        <p:pic>
          <p:nvPicPr>
            <p:cNvPr id="76" name="Object 3">
              <a:extLst>
                <a:ext uri="{FF2B5EF4-FFF2-40B4-BE49-F238E27FC236}">
                  <a16:creationId xmlns:a16="http://schemas.microsoft.com/office/drawing/2014/main" id="{D560D4E1-0D50-41DC-A86F-1B2F9A77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366161"/>
              <a:ext cx="16119514" cy="123429"/>
            </a:xfrm>
            <a:prstGeom prst="rect">
              <a:avLst/>
            </a:prstGeom>
          </p:spPr>
        </p:pic>
      </p:grpSp>
      <p:grpSp>
        <p:nvGrpSpPr>
          <p:cNvPr id="80" name="그룹 1002">
            <a:extLst>
              <a:ext uri="{FF2B5EF4-FFF2-40B4-BE49-F238E27FC236}">
                <a16:creationId xmlns:a16="http://schemas.microsoft.com/office/drawing/2014/main" id="{7C61B12A-4BAB-4E17-A41C-BAE7CDC4B9ED}"/>
              </a:ext>
            </a:extLst>
          </p:cNvPr>
          <p:cNvGrpSpPr/>
          <p:nvPr/>
        </p:nvGrpSpPr>
        <p:grpSpPr>
          <a:xfrm>
            <a:off x="13224627" y="4752921"/>
            <a:ext cx="2166200" cy="586954"/>
            <a:chOff x="13237515" y="4670189"/>
            <a:chExt cx="2166200" cy="586954"/>
          </a:xfrm>
        </p:grpSpPr>
        <p:grpSp>
          <p:nvGrpSpPr>
            <p:cNvPr id="81" name="그룹 1003">
              <a:extLst>
                <a:ext uri="{FF2B5EF4-FFF2-40B4-BE49-F238E27FC236}">
                  <a16:creationId xmlns:a16="http://schemas.microsoft.com/office/drawing/2014/main" id="{E038CA90-7A4D-4E7D-BE9B-F5FC909D24BC}"/>
                </a:ext>
              </a:extLst>
            </p:cNvPr>
            <p:cNvGrpSpPr/>
            <p:nvPr/>
          </p:nvGrpSpPr>
          <p:grpSpPr>
            <a:xfrm>
              <a:off x="13237515" y="4670189"/>
              <a:ext cx="2166200" cy="586954"/>
              <a:chOff x="13237515" y="4670189"/>
              <a:chExt cx="2166200" cy="586954"/>
            </a:xfrm>
          </p:grpSpPr>
          <p:pic>
            <p:nvPicPr>
              <p:cNvPr id="83" name="Object 10">
                <a:extLst>
                  <a:ext uri="{FF2B5EF4-FFF2-40B4-BE49-F238E27FC236}">
                    <a16:creationId xmlns:a16="http://schemas.microsoft.com/office/drawing/2014/main" id="{A1316023-A497-4C3A-8B79-AF4B5AA87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37515" y="4670189"/>
                <a:ext cx="2166200" cy="586954"/>
              </a:xfrm>
              <a:prstGeom prst="rect">
                <a:avLst/>
              </a:prstGeom>
            </p:spPr>
          </p:pic>
        </p:grpSp>
        <p:pic>
          <p:nvPicPr>
            <p:cNvPr id="82" name="Object 12">
              <a:extLst>
                <a:ext uri="{FF2B5EF4-FFF2-40B4-BE49-F238E27FC236}">
                  <a16:creationId xmlns:a16="http://schemas.microsoft.com/office/drawing/2014/main" id="{B0682E2E-D38A-45BF-BDE8-4D6810B82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75761" y="4706431"/>
              <a:ext cx="1391938" cy="660690"/>
            </a:xfrm>
            <a:prstGeom prst="rect">
              <a:avLst/>
            </a:prstGeom>
          </p:spPr>
        </p:pic>
      </p:grpSp>
      <p:grpSp>
        <p:nvGrpSpPr>
          <p:cNvPr id="84" name="그룹 1004">
            <a:extLst>
              <a:ext uri="{FF2B5EF4-FFF2-40B4-BE49-F238E27FC236}">
                <a16:creationId xmlns:a16="http://schemas.microsoft.com/office/drawing/2014/main" id="{9B1B4655-1D5D-48C7-883B-704FA30C930C}"/>
              </a:ext>
            </a:extLst>
          </p:cNvPr>
          <p:cNvGrpSpPr/>
          <p:nvPr/>
        </p:nvGrpSpPr>
        <p:grpSpPr>
          <a:xfrm>
            <a:off x="4615356" y="9287299"/>
            <a:ext cx="2166200" cy="586954"/>
            <a:chOff x="4615356" y="9287299"/>
            <a:chExt cx="2166200" cy="586954"/>
          </a:xfrm>
        </p:grpSpPr>
        <p:pic>
          <p:nvPicPr>
            <p:cNvPr id="85" name="Object 15">
              <a:extLst>
                <a:ext uri="{FF2B5EF4-FFF2-40B4-BE49-F238E27FC236}">
                  <a16:creationId xmlns:a16="http://schemas.microsoft.com/office/drawing/2014/main" id="{2A83FB4C-5BB8-4925-BCE5-C456822B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5356" y="9287299"/>
              <a:ext cx="2166200" cy="586954"/>
            </a:xfrm>
            <a:prstGeom prst="rect">
              <a:avLst/>
            </a:prstGeom>
          </p:spPr>
        </p:pic>
      </p:grpSp>
      <p:pic>
        <p:nvPicPr>
          <p:cNvPr id="86" name="Object 17">
            <a:extLst>
              <a:ext uri="{FF2B5EF4-FFF2-40B4-BE49-F238E27FC236}">
                <a16:creationId xmlns:a16="http://schemas.microsoft.com/office/drawing/2014/main" id="{B7B6B22E-AD26-4DCA-A2E3-6A91DCCED34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34580" y="9304495"/>
            <a:ext cx="1411728" cy="580852"/>
          </a:xfrm>
          <a:prstGeom prst="rect">
            <a:avLst/>
          </a:prstGeom>
        </p:spPr>
      </p:pic>
      <p:pic>
        <p:nvPicPr>
          <p:cNvPr id="87" name="Object 18">
            <a:extLst>
              <a:ext uri="{FF2B5EF4-FFF2-40B4-BE49-F238E27FC236}">
                <a16:creationId xmlns:a16="http://schemas.microsoft.com/office/drawing/2014/main" id="{5E845ADA-F0FA-417A-AD85-0692DCB272D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2690" y="7990456"/>
            <a:ext cx="4797395" cy="637405"/>
          </a:xfrm>
          <a:prstGeom prst="rect">
            <a:avLst/>
          </a:prstGeom>
        </p:spPr>
      </p:pic>
      <p:pic>
        <p:nvPicPr>
          <p:cNvPr id="88" name="Object 19">
            <a:extLst>
              <a:ext uri="{FF2B5EF4-FFF2-40B4-BE49-F238E27FC236}">
                <a16:creationId xmlns:a16="http://schemas.microsoft.com/office/drawing/2014/main" id="{55A7846B-436A-43AC-9FB2-B762CEFDE8C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64346" y="6374599"/>
            <a:ext cx="1982243" cy="590815"/>
          </a:xfrm>
          <a:prstGeom prst="rect">
            <a:avLst/>
          </a:prstGeom>
        </p:spPr>
      </p:pic>
      <p:pic>
        <p:nvPicPr>
          <p:cNvPr id="89" name="Object 20">
            <a:extLst>
              <a:ext uri="{FF2B5EF4-FFF2-40B4-BE49-F238E27FC236}">
                <a16:creationId xmlns:a16="http://schemas.microsoft.com/office/drawing/2014/main" id="{8ADA5F81-3476-4E90-A116-A15BE93A620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81489" y="7948088"/>
            <a:ext cx="2068396" cy="61411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C6D6FCF-DAD3-46E2-87B0-6561CE91A987}"/>
              </a:ext>
            </a:extLst>
          </p:cNvPr>
          <p:cNvGrpSpPr/>
          <p:nvPr/>
        </p:nvGrpSpPr>
        <p:grpSpPr>
          <a:xfrm>
            <a:off x="4974884" y="6295521"/>
            <a:ext cx="7783329" cy="709853"/>
            <a:chOff x="5062986" y="6299386"/>
            <a:chExt cx="7758253" cy="698211"/>
          </a:xfrm>
        </p:grpSpPr>
        <p:pic>
          <p:nvPicPr>
            <p:cNvPr id="79" name="Object 7">
              <a:extLst>
                <a:ext uri="{FF2B5EF4-FFF2-40B4-BE49-F238E27FC236}">
                  <a16:creationId xmlns:a16="http://schemas.microsoft.com/office/drawing/2014/main" id="{A775359D-1DE3-401F-8E8D-8415001B9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718" y="6360192"/>
              <a:ext cx="5553853" cy="637405"/>
            </a:xfrm>
            <a:prstGeom prst="rect">
              <a:avLst/>
            </a:prstGeom>
          </p:spPr>
        </p:pic>
        <p:grpSp>
          <p:nvGrpSpPr>
            <p:cNvPr id="94" name="그룹 1007">
              <a:extLst>
                <a:ext uri="{FF2B5EF4-FFF2-40B4-BE49-F238E27FC236}">
                  <a16:creationId xmlns:a16="http://schemas.microsoft.com/office/drawing/2014/main" id="{6399D4C5-DC6E-4B2C-9DDF-E6E142510489}"/>
                </a:ext>
              </a:extLst>
            </p:cNvPr>
            <p:cNvGrpSpPr/>
            <p:nvPr/>
          </p:nvGrpSpPr>
          <p:grpSpPr>
            <a:xfrm>
              <a:off x="5062986" y="6299394"/>
              <a:ext cx="1119458" cy="663763"/>
              <a:chOff x="5062986" y="6299394"/>
              <a:chExt cx="1119458" cy="663763"/>
            </a:xfrm>
          </p:grpSpPr>
          <p:pic>
            <p:nvPicPr>
              <p:cNvPr id="95" name="Object 28">
                <a:extLst>
                  <a:ext uri="{FF2B5EF4-FFF2-40B4-BE49-F238E27FC236}">
                    <a16:creationId xmlns:a16="http://schemas.microsoft.com/office/drawing/2014/main" id="{99011999-9DA0-493D-B6E5-8FF508C8E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62986" y="6299394"/>
                <a:ext cx="1119458" cy="663763"/>
              </a:xfrm>
              <a:prstGeom prst="rect">
                <a:avLst/>
              </a:prstGeom>
            </p:spPr>
          </p:pic>
        </p:grpSp>
        <p:grpSp>
          <p:nvGrpSpPr>
            <p:cNvPr id="96" name="그룹 1008">
              <a:extLst>
                <a:ext uri="{FF2B5EF4-FFF2-40B4-BE49-F238E27FC236}">
                  <a16:creationId xmlns:a16="http://schemas.microsoft.com/office/drawing/2014/main" id="{97DD8241-2642-4F3D-A16F-8FA6C82E1D37}"/>
                </a:ext>
              </a:extLst>
            </p:cNvPr>
            <p:cNvGrpSpPr/>
            <p:nvPr/>
          </p:nvGrpSpPr>
          <p:grpSpPr>
            <a:xfrm>
              <a:off x="11701781" y="6299386"/>
              <a:ext cx="1119458" cy="663763"/>
              <a:chOff x="11701781" y="6299386"/>
              <a:chExt cx="1119458" cy="663763"/>
            </a:xfrm>
          </p:grpSpPr>
          <p:pic>
            <p:nvPicPr>
              <p:cNvPr id="97" name="Object 31">
                <a:extLst>
                  <a:ext uri="{FF2B5EF4-FFF2-40B4-BE49-F238E27FC236}">
                    <a16:creationId xmlns:a16="http://schemas.microsoft.com/office/drawing/2014/main" id="{1FEA0510-F577-4E04-813D-03824BD5C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01781" y="6299386"/>
                <a:ext cx="1119458" cy="663763"/>
              </a:xfrm>
              <a:prstGeom prst="rect">
                <a:avLst/>
              </a:prstGeom>
            </p:spPr>
          </p:pic>
        </p:grpSp>
      </p:grpSp>
      <p:grpSp>
        <p:nvGrpSpPr>
          <p:cNvPr id="98" name="그룹 1009">
            <a:extLst>
              <a:ext uri="{FF2B5EF4-FFF2-40B4-BE49-F238E27FC236}">
                <a16:creationId xmlns:a16="http://schemas.microsoft.com/office/drawing/2014/main" id="{4D636648-EAC3-4112-A98C-15331CA5E5AF}"/>
              </a:ext>
            </a:extLst>
          </p:cNvPr>
          <p:cNvGrpSpPr/>
          <p:nvPr/>
        </p:nvGrpSpPr>
        <p:grpSpPr>
          <a:xfrm>
            <a:off x="16080734" y="6295734"/>
            <a:ext cx="739641" cy="663763"/>
            <a:chOff x="16080734" y="6295734"/>
            <a:chExt cx="739641" cy="663763"/>
          </a:xfrm>
        </p:grpSpPr>
        <p:pic>
          <p:nvPicPr>
            <p:cNvPr id="99" name="Object 34">
              <a:extLst>
                <a:ext uri="{FF2B5EF4-FFF2-40B4-BE49-F238E27FC236}">
                  <a16:creationId xmlns:a16="http://schemas.microsoft.com/office/drawing/2014/main" id="{5BDEF107-412E-4B15-A990-5DB233F6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80734" y="6295734"/>
              <a:ext cx="739641" cy="663763"/>
            </a:xfrm>
            <a:prstGeom prst="rect">
              <a:avLst/>
            </a:prstGeom>
          </p:spPr>
        </p:pic>
      </p:grpSp>
      <p:grpSp>
        <p:nvGrpSpPr>
          <p:cNvPr id="100" name="그룹 1010">
            <a:extLst>
              <a:ext uri="{FF2B5EF4-FFF2-40B4-BE49-F238E27FC236}">
                <a16:creationId xmlns:a16="http://schemas.microsoft.com/office/drawing/2014/main" id="{7520D08F-C12E-4ABE-8FB9-C254C9130737}"/>
              </a:ext>
            </a:extLst>
          </p:cNvPr>
          <p:cNvGrpSpPr/>
          <p:nvPr/>
        </p:nvGrpSpPr>
        <p:grpSpPr>
          <a:xfrm>
            <a:off x="13294658" y="6299389"/>
            <a:ext cx="887792" cy="663763"/>
            <a:chOff x="13294658" y="6299389"/>
            <a:chExt cx="887792" cy="663763"/>
          </a:xfrm>
        </p:grpSpPr>
        <p:pic>
          <p:nvPicPr>
            <p:cNvPr id="101" name="Object 37">
              <a:extLst>
                <a:ext uri="{FF2B5EF4-FFF2-40B4-BE49-F238E27FC236}">
                  <a16:creationId xmlns:a16="http://schemas.microsoft.com/office/drawing/2014/main" id="{690917B4-8C0D-40BF-AB14-5C9DAAA67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4658" y="6299389"/>
              <a:ext cx="887792" cy="663763"/>
            </a:xfrm>
            <a:prstGeom prst="rect">
              <a:avLst/>
            </a:prstGeom>
          </p:spPr>
        </p:pic>
      </p:grpSp>
      <p:grpSp>
        <p:nvGrpSpPr>
          <p:cNvPr id="102" name="그룹 1011">
            <a:extLst>
              <a:ext uri="{FF2B5EF4-FFF2-40B4-BE49-F238E27FC236}">
                <a16:creationId xmlns:a16="http://schemas.microsoft.com/office/drawing/2014/main" id="{3F16143F-64F1-49E0-9C7A-C098D08E5EEF}"/>
              </a:ext>
            </a:extLst>
          </p:cNvPr>
          <p:cNvGrpSpPr/>
          <p:nvPr/>
        </p:nvGrpSpPr>
        <p:grpSpPr>
          <a:xfrm>
            <a:off x="2794585" y="7918817"/>
            <a:ext cx="2268401" cy="663763"/>
            <a:chOff x="2794585" y="7918817"/>
            <a:chExt cx="2268401" cy="663763"/>
          </a:xfrm>
        </p:grpSpPr>
        <p:pic>
          <p:nvPicPr>
            <p:cNvPr id="103" name="Object 40">
              <a:extLst>
                <a:ext uri="{FF2B5EF4-FFF2-40B4-BE49-F238E27FC236}">
                  <a16:creationId xmlns:a16="http://schemas.microsoft.com/office/drawing/2014/main" id="{AA4D01B1-A85A-47DF-A4FF-5405032B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94585" y="7918817"/>
              <a:ext cx="2268401" cy="663763"/>
            </a:xfrm>
            <a:prstGeom prst="rect">
              <a:avLst/>
            </a:prstGeom>
          </p:spPr>
        </p:pic>
      </p:grpSp>
      <p:grpSp>
        <p:nvGrpSpPr>
          <p:cNvPr id="104" name="그룹 1012">
            <a:extLst>
              <a:ext uri="{FF2B5EF4-FFF2-40B4-BE49-F238E27FC236}">
                <a16:creationId xmlns:a16="http://schemas.microsoft.com/office/drawing/2014/main" id="{A30F7ACF-978A-4D4D-AC2D-586FBE7D5855}"/>
              </a:ext>
            </a:extLst>
          </p:cNvPr>
          <p:cNvGrpSpPr/>
          <p:nvPr/>
        </p:nvGrpSpPr>
        <p:grpSpPr>
          <a:xfrm>
            <a:off x="10244406" y="7918817"/>
            <a:ext cx="2576833" cy="663763"/>
            <a:chOff x="10244406" y="7918817"/>
            <a:chExt cx="2576833" cy="663763"/>
          </a:xfrm>
        </p:grpSpPr>
        <p:pic>
          <p:nvPicPr>
            <p:cNvPr id="105" name="Object 43">
              <a:extLst>
                <a:ext uri="{FF2B5EF4-FFF2-40B4-BE49-F238E27FC236}">
                  <a16:creationId xmlns:a16="http://schemas.microsoft.com/office/drawing/2014/main" id="{B555FD70-0689-4356-934C-75FD6E02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44406" y="7918817"/>
              <a:ext cx="2576833" cy="663763"/>
            </a:xfrm>
            <a:prstGeom prst="rect">
              <a:avLst/>
            </a:prstGeom>
          </p:spPr>
        </p:pic>
      </p:grpSp>
      <p:grpSp>
        <p:nvGrpSpPr>
          <p:cNvPr id="106" name="그룹 1013">
            <a:extLst>
              <a:ext uri="{FF2B5EF4-FFF2-40B4-BE49-F238E27FC236}">
                <a16:creationId xmlns:a16="http://schemas.microsoft.com/office/drawing/2014/main" id="{2FEED265-A4C8-4078-9168-C08B304D43B5}"/>
              </a:ext>
            </a:extLst>
          </p:cNvPr>
          <p:cNvGrpSpPr/>
          <p:nvPr/>
        </p:nvGrpSpPr>
        <p:grpSpPr>
          <a:xfrm>
            <a:off x="13320363" y="7896224"/>
            <a:ext cx="887792" cy="663763"/>
            <a:chOff x="13320363" y="7821240"/>
            <a:chExt cx="887792" cy="663763"/>
          </a:xfrm>
        </p:grpSpPr>
        <p:pic>
          <p:nvPicPr>
            <p:cNvPr id="107" name="Object 46">
              <a:extLst>
                <a:ext uri="{FF2B5EF4-FFF2-40B4-BE49-F238E27FC236}">
                  <a16:creationId xmlns:a16="http://schemas.microsoft.com/office/drawing/2014/main" id="{E7E84DC0-FC98-4FC2-9F51-604DE26E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20363" y="7821240"/>
              <a:ext cx="887792" cy="663763"/>
            </a:xfrm>
            <a:prstGeom prst="rect">
              <a:avLst/>
            </a:prstGeom>
          </p:spPr>
        </p:pic>
      </p:grpSp>
      <p:grpSp>
        <p:nvGrpSpPr>
          <p:cNvPr id="108" name="그룹 1014">
            <a:extLst>
              <a:ext uri="{FF2B5EF4-FFF2-40B4-BE49-F238E27FC236}">
                <a16:creationId xmlns:a16="http://schemas.microsoft.com/office/drawing/2014/main" id="{37EFFA23-31C2-4CE0-8261-4982F3BC572E}"/>
              </a:ext>
            </a:extLst>
          </p:cNvPr>
          <p:cNvGrpSpPr/>
          <p:nvPr/>
        </p:nvGrpSpPr>
        <p:grpSpPr>
          <a:xfrm>
            <a:off x="16128345" y="7886700"/>
            <a:ext cx="739641" cy="663763"/>
            <a:chOff x="16128345" y="7811716"/>
            <a:chExt cx="739641" cy="663763"/>
          </a:xfrm>
        </p:grpSpPr>
        <p:pic>
          <p:nvPicPr>
            <p:cNvPr id="109" name="Object 49">
              <a:extLst>
                <a:ext uri="{FF2B5EF4-FFF2-40B4-BE49-F238E27FC236}">
                  <a16:creationId xmlns:a16="http://schemas.microsoft.com/office/drawing/2014/main" id="{4040D10F-A220-4506-9A6E-C9DAEEABB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28345" y="7811716"/>
              <a:ext cx="739641" cy="663763"/>
            </a:xfrm>
            <a:prstGeom prst="rect">
              <a:avLst/>
            </a:prstGeom>
          </p:spPr>
        </p:pic>
      </p:grpSp>
      <p:grpSp>
        <p:nvGrpSpPr>
          <p:cNvPr id="110" name="그룹 1015">
            <a:extLst>
              <a:ext uri="{FF2B5EF4-FFF2-40B4-BE49-F238E27FC236}">
                <a16:creationId xmlns:a16="http://schemas.microsoft.com/office/drawing/2014/main" id="{CAD0D6C9-BB2B-4EE8-B83B-745A3FE9B260}"/>
              </a:ext>
            </a:extLst>
          </p:cNvPr>
          <p:cNvGrpSpPr/>
          <p:nvPr/>
        </p:nvGrpSpPr>
        <p:grpSpPr>
          <a:xfrm>
            <a:off x="6816872" y="9287299"/>
            <a:ext cx="2166200" cy="586954"/>
            <a:chOff x="6816872" y="9287299"/>
            <a:chExt cx="2166200" cy="586954"/>
          </a:xfrm>
        </p:grpSpPr>
        <p:grpSp>
          <p:nvGrpSpPr>
            <p:cNvPr id="111" name="그룹 1016">
              <a:extLst>
                <a:ext uri="{FF2B5EF4-FFF2-40B4-BE49-F238E27FC236}">
                  <a16:creationId xmlns:a16="http://schemas.microsoft.com/office/drawing/2014/main" id="{63C80C4D-0928-426E-AEB9-A22020780F7D}"/>
                </a:ext>
              </a:extLst>
            </p:cNvPr>
            <p:cNvGrpSpPr/>
            <p:nvPr/>
          </p:nvGrpSpPr>
          <p:grpSpPr>
            <a:xfrm>
              <a:off x="6816872" y="9287299"/>
              <a:ext cx="2166200" cy="586954"/>
              <a:chOff x="6816872" y="9287299"/>
              <a:chExt cx="2166200" cy="586954"/>
            </a:xfrm>
          </p:grpSpPr>
          <p:pic>
            <p:nvPicPr>
              <p:cNvPr id="113" name="Object 53">
                <a:extLst>
                  <a:ext uri="{FF2B5EF4-FFF2-40B4-BE49-F238E27FC236}">
                    <a16:creationId xmlns:a16="http://schemas.microsoft.com/office/drawing/2014/main" id="{D5806ACA-4449-40D4-90F7-400110809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16872" y="9287299"/>
                <a:ext cx="2166200" cy="586954"/>
              </a:xfrm>
              <a:prstGeom prst="rect">
                <a:avLst/>
              </a:prstGeom>
            </p:spPr>
          </p:pic>
        </p:grpSp>
        <p:pic>
          <p:nvPicPr>
            <p:cNvPr id="112" name="Object 55">
              <a:extLst>
                <a:ext uri="{FF2B5EF4-FFF2-40B4-BE49-F238E27FC236}">
                  <a16:creationId xmlns:a16="http://schemas.microsoft.com/office/drawing/2014/main" id="{6641CF5B-A96D-4396-A6B9-E1D2A134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57607" y="9307586"/>
              <a:ext cx="2142090" cy="636090"/>
            </a:xfrm>
            <a:prstGeom prst="rect">
              <a:avLst/>
            </a:prstGeom>
          </p:spPr>
        </p:pic>
      </p:grpSp>
      <p:pic>
        <p:nvPicPr>
          <p:cNvPr id="78" name="Object 6">
            <a:extLst>
              <a:ext uri="{FF2B5EF4-FFF2-40B4-BE49-F238E27FC236}">
                <a16:creationId xmlns:a16="http://schemas.microsoft.com/office/drawing/2014/main" id="{EC7092CB-F775-4859-AC14-D19024A19CF1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17692" y="4793027"/>
            <a:ext cx="1523475" cy="660690"/>
          </a:xfrm>
          <a:prstGeom prst="rect">
            <a:avLst/>
          </a:prstGeom>
        </p:spPr>
      </p:pic>
      <p:grpSp>
        <p:nvGrpSpPr>
          <p:cNvPr id="90" name="그룹 1005">
            <a:extLst>
              <a:ext uri="{FF2B5EF4-FFF2-40B4-BE49-F238E27FC236}">
                <a16:creationId xmlns:a16="http://schemas.microsoft.com/office/drawing/2014/main" id="{2FEA29A1-679F-4DD4-998B-192D625530B3}"/>
              </a:ext>
            </a:extLst>
          </p:cNvPr>
          <p:cNvGrpSpPr/>
          <p:nvPr/>
        </p:nvGrpSpPr>
        <p:grpSpPr>
          <a:xfrm>
            <a:off x="10016482" y="4752921"/>
            <a:ext cx="2812816" cy="663763"/>
            <a:chOff x="10285714" y="4660665"/>
            <a:chExt cx="2832134" cy="663763"/>
          </a:xfrm>
        </p:grpSpPr>
        <p:pic>
          <p:nvPicPr>
            <p:cNvPr id="91" name="Object 22">
              <a:extLst>
                <a:ext uri="{FF2B5EF4-FFF2-40B4-BE49-F238E27FC236}">
                  <a16:creationId xmlns:a16="http://schemas.microsoft.com/office/drawing/2014/main" id="{B62F56B0-FB38-436E-8BF3-CB10CA07B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85714" y="4660665"/>
              <a:ext cx="2832134" cy="663763"/>
            </a:xfrm>
            <a:prstGeom prst="rect">
              <a:avLst/>
            </a:prstGeom>
          </p:spPr>
        </p:pic>
      </p:grpSp>
      <p:grpSp>
        <p:nvGrpSpPr>
          <p:cNvPr id="92" name="그룹 1006">
            <a:extLst>
              <a:ext uri="{FF2B5EF4-FFF2-40B4-BE49-F238E27FC236}">
                <a16:creationId xmlns:a16="http://schemas.microsoft.com/office/drawing/2014/main" id="{EFAD2F1B-B0D4-4993-BF3A-91D1C7BD9479}"/>
              </a:ext>
            </a:extLst>
          </p:cNvPr>
          <p:cNvGrpSpPr/>
          <p:nvPr/>
        </p:nvGrpSpPr>
        <p:grpSpPr>
          <a:xfrm>
            <a:off x="4829379" y="4742504"/>
            <a:ext cx="3182078" cy="663763"/>
            <a:chOff x="5062986" y="4650248"/>
            <a:chExt cx="3203932" cy="663763"/>
          </a:xfrm>
        </p:grpSpPr>
        <p:pic>
          <p:nvPicPr>
            <p:cNvPr id="93" name="Object 25">
              <a:extLst>
                <a:ext uri="{FF2B5EF4-FFF2-40B4-BE49-F238E27FC236}">
                  <a16:creationId xmlns:a16="http://schemas.microsoft.com/office/drawing/2014/main" id="{3D864EB0-54D8-49DC-8A4B-E0B8A04AA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62986" y="4650248"/>
              <a:ext cx="3203932" cy="663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059645" y="4140162"/>
            <a:ext cx="14269196" cy="6145553"/>
            <a:chOff x="4059645" y="4140162"/>
            <a:chExt cx="14269196" cy="61455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9645" y="4140162"/>
              <a:ext cx="14269196" cy="61455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17" y="136552"/>
            <a:ext cx="11243493" cy="1368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0812" y="1409843"/>
            <a:ext cx="16119514" cy="123429"/>
            <a:chOff x="1030812" y="1409843"/>
            <a:chExt cx="16119514" cy="12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409843"/>
              <a:ext cx="16119514" cy="12342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5CFD6E-78F3-44C9-8D27-EA68F9DA7674}"/>
              </a:ext>
            </a:extLst>
          </p:cNvPr>
          <p:cNvGrpSpPr/>
          <p:nvPr/>
        </p:nvGrpSpPr>
        <p:grpSpPr>
          <a:xfrm>
            <a:off x="215123" y="1704843"/>
            <a:ext cx="5320906" cy="6334257"/>
            <a:chOff x="858306" y="1757160"/>
            <a:chExt cx="6689137" cy="77499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58306" y="1757160"/>
              <a:ext cx="6689137" cy="7749906"/>
              <a:chOff x="858306" y="1757159"/>
              <a:chExt cx="7135832" cy="809329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8306" y="1757159"/>
                <a:ext cx="7135832" cy="80932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569823" y="2283339"/>
              <a:ext cx="3977620" cy="2230078"/>
              <a:chOff x="4016518" y="2341350"/>
              <a:chExt cx="3977620" cy="223007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16518" y="2341350"/>
                <a:ext cx="3977620" cy="223007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870993" y="2545783"/>
            <a:ext cx="6171429" cy="507519"/>
            <a:chOff x="9878286" y="2451649"/>
            <a:chExt cx="6171429" cy="5075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8286" y="2451649"/>
              <a:ext cx="6171429" cy="5075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0522" y="2799543"/>
            <a:ext cx="4588678" cy="3105958"/>
            <a:chOff x="9691036" y="1992733"/>
            <a:chExt cx="5163075" cy="34568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1036" y="1992733"/>
              <a:ext cx="5163075" cy="34568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3047" y="8638790"/>
            <a:ext cx="8570660" cy="13688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E13B0DE-F219-4214-9C6B-F253787F3576}"/>
              </a:ext>
            </a:extLst>
          </p:cNvPr>
          <p:cNvGrpSpPr/>
          <p:nvPr/>
        </p:nvGrpSpPr>
        <p:grpSpPr>
          <a:xfrm>
            <a:off x="4965143" y="1244620"/>
            <a:ext cx="10105582" cy="3644759"/>
            <a:chOff x="4965143" y="1244620"/>
            <a:chExt cx="10105582" cy="364475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965143" y="1244620"/>
              <a:ext cx="4125426" cy="1251342"/>
              <a:chOff x="5931425" y="922299"/>
              <a:chExt cx="4125426" cy="125134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1040000">
                <a:off x="5931425" y="922299"/>
                <a:ext cx="4125426" cy="1251342"/>
              </a:xfrm>
              <a:prstGeom prst="rect">
                <a:avLst/>
              </a:prstGeom>
            </p:spPr>
          </p:pic>
        </p:grpSp>
        <p:grpSp>
          <p:nvGrpSpPr>
            <p:cNvPr id="25" name="그룹 1008">
              <a:extLst>
                <a:ext uri="{FF2B5EF4-FFF2-40B4-BE49-F238E27FC236}">
                  <a16:creationId xmlns:a16="http://schemas.microsoft.com/office/drawing/2014/main" id="{8737ED66-7913-4B42-9210-A7E7C986081F}"/>
                </a:ext>
              </a:extLst>
            </p:cNvPr>
            <p:cNvGrpSpPr/>
            <p:nvPr/>
          </p:nvGrpSpPr>
          <p:grpSpPr>
            <a:xfrm>
              <a:off x="8761440" y="2422587"/>
              <a:ext cx="6309285" cy="711365"/>
              <a:chOff x="9830065" y="2341350"/>
              <a:chExt cx="6309285" cy="711365"/>
            </a:xfrm>
          </p:grpSpPr>
          <p:pic>
            <p:nvPicPr>
              <p:cNvPr id="26" name="Object 25">
                <a:extLst>
                  <a:ext uri="{FF2B5EF4-FFF2-40B4-BE49-F238E27FC236}">
                    <a16:creationId xmlns:a16="http://schemas.microsoft.com/office/drawing/2014/main" id="{3C5605CB-526B-42D9-917F-A9941BF52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30065" y="2341350"/>
                <a:ext cx="6309285" cy="711365"/>
              </a:xfrm>
              <a:prstGeom prst="rect">
                <a:avLst/>
              </a:prstGeom>
            </p:spPr>
          </p:pic>
        </p:grpSp>
        <p:grpSp>
          <p:nvGrpSpPr>
            <p:cNvPr id="28" name="그룹 1009">
              <a:extLst>
                <a:ext uri="{FF2B5EF4-FFF2-40B4-BE49-F238E27FC236}">
                  <a16:creationId xmlns:a16="http://schemas.microsoft.com/office/drawing/2014/main" id="{414AD667-B46B-4195-8F79-087CA18CF597}"/>
                </a:ext>
              </a:extLst>
            </p:cNvPr>
            <p:cNvGrpSpPr/>
            <p:nvPr/>
          </p:nvGrpSpPr>
          <p:grpSpPr>
            <a:xfrm>
              <a:off x="5946727" y="4382197"/>
              <a:ext cx="5592640" cy="507182"/>
              <a:chOff x="9456583" y="4549774"/>
              <a:chExt cx="5592640" cy="507182"/>
            </a:xfrm>
          </p:grpSpPr>
          <p:pic>
            <p:nvPicPr>
              <p:cNvPr id="29" name="Object 28">
                <a:extLst>
                  <a:ext uri="{FF2B5EF4-FFF2-40B4-BE49-F238E27FC236}">
                    <a16:creationId xmlns:a16="http://schemas.microsoft.com/office/drawing/2014/main" id="{229B9FA0-0FA7-4192-BBBB-CF33FE74C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56583" y="4549774"/>
                <a:ext cx="5592640" cy="50718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2805" y="4388140"/>
            <a:ext cx="12392909" cy="5832884"/>
            <a:chOff x="5892805" y="4388140"/>
            <a:chExt cx="12392909" cy="5832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2805" y="4388140"/>
              <a:ext cx="12392909" cy="5832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0812" y="250835"/>
            <a:ext cx="16119514" cy="1282436"/>
            <a:chOff x="1030812" y="250835"/>
            <a:chExt cx="16119514" cy="1282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7317" y="136552"/>
              <a:ext cx="11243493" cy="136842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30812" y="1409843"/>
              <a:ext cx="16119514" cy="123429"/>
              <a:chOff x="1030812" y="1409843"/>
              <a:chExt cx="16119514" cy="123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0812" y="1409843"/>
                <a:ext cx="16119514" cy="12342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5886" y="1841612"/>
            <a:ext cx="6171429" cy="4332468"/>
            <a:chOff x="345886" y="1841612"/>
            <a:chExt cx="6171429" cy="4332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886" y="1841612"/>
              <a:ext cx="6171429" cy="43324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44678" y="2761224"/>
            <a:ext cx="6770788" cy="573029"/>
            <a:chOff x="7744678" y="2761224"/>
            <a:chExt cx="6770788" cy="5730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4678" y="2761224"/>
              <a:ext cx="6770788" cy="573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00467" y="5643639"/>
            <a:ext cx="9742704" cy="1845532"/>
            <a:chOff x="6500467" y="5643639"/>
            <a:chExt cx="9742704" cy="1845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0467" y="5643639"/>
              <a:ext cx="9742704" cy="1845532"/>
            </a:xfrm>
            <a:prstGeom prst="rect">
              <a:avLst/>
            </a:prstGeom>
          </p:spPr>
        </p:pic>
      </p:grpSp>
      <p:pic>
        <p:nvPicPr>
          <p:cNvPr id="32" name="Object 28">
            <a:extLst>
              <a:ext uri="{FF2B5EF4-FFF2-40B4-BE49-F238E27FC236}">
                <a16:creationId xmlns:a16="http://schemas.microsoft.com/office/drawing/2014/main" id="{FCA5B317-5EDE-4E5A-9D1D-60851180B44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45196" y="7197290"/>
            <a:ext cx="6415137" cy="176271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8DD4105-19E1-4FCB-8D90-FB0000A1DEE4}"/>
              </a:ext>
            </a:extLst>
          </p:cNvPr>
          <p:cNvGrpSpPr/>
          <p:nvPr/>
        </p:nvGrpSpPr>
        <p:grpSpPr>
          <a:xfrm>
            <a:off x="729322" y="2584500"/>
            <a:ext cx="13786145" cy="3406180"/>
            <a:chOff x="729322" y="2584500"/>
            <a:chExt cx="13786145" cy="340618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865242" y="3421811"/>
              <a:ext cx="4272388" cy="1489615"/>
              <a:chOff x="2865242" y="3421811"/>
              <a:chExt cx="4272388" cy="148961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660000">
                <a:off x="2865242" y="3421811"/>
                <a:ext cx="4272388" cy="1489615"/>
              </a:xfrm>
              <a:prstGeom prst="rect">
                <a:avLst/>
              </a:prstGeom>
            </p:spPr>
          </p:pic>
        </p:grpSp>
        <p:grpSp>
          <p:nvGrpSpPr>
            <p:cNvPr id="33" name="그룹 1012">
              <a:extLst>
                <a:ext uri="{FF2B5EF4-FFF2-40B4-BE49-F238E27FC236}">
                  <a16:creationId xmlns:a16="http://schemas.microsoft.com/office/drawing/2014/main" id="{C1C41577-C348-40B1-A3AB-26263A0A9D0B}"/>
                </a:ext>
              </a:extLst>
            </p:cNvPr>
            <p:cNvGrpSpPr/>
            <p:nvPr/>
          </p:nvGrpSpPr>
          <p:grpSpPr>
            <a:xfrm>
              <a:off x="729322" y="5397597"/>
              <a:ext cx="2320391" cy="593083"/>
              <a:chOff x="729322" y="5397597"/>
              <a:chExt cx="2320391" cy="593083"/>
            </a:xfrm>
          </p:grpSpPr>
          <p:pic>
            <p:nvPicPr>
              <p:cNvPr id="35" name="Object 35">
                <a:extLst>
                  <a:ext uri="{FF2B5EF4-FFF2-40B4-BE49-F238E27FC236}">
                    <a16:creationId xmlns:a16="http://schemas.microsoft.com/office/drawing/2014/main" id="{267A7516-1EE3-499B-B951-45B7D0A65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9322" y="5397597"/>
                <a:ext cx="2320391" cy="593083"/>
              </a:xfrm>
              <a:prstGeom prst="rect">
                <a:avLst/>
              </a:prstGeom>
            </p:spPr>
          </p:pic>
        </p:grpSp>
        <p:grpSp>
          <p:nvGrpSpPr>
            <p:cNvPr id="36" name="그룹 1013">
              <a:extLst>
                <a:ext uri="{FF2B5EF4-FFF2-40B4-BE49-F238E27FC236}">
                  <a16:creationId xmlns:a16="http://schemas.microsoft.com/office/drawing/2014/main" id="{37790BC0-2E4E-417D-9798-4F6E18BAE617}"/>
                </a:ext>
              </a:extLst>
            </p:cNvPr>
            <p:cNvGrpSpPr/>
            <p:nvPr/>
          </p:nvGrpSpPr>
          <p:grpSpPr>
            <a:xfrm>
              <a:off x="7664259" y="2584500"/>
              <a:ext cx="6851208" cy="782742"/>
              <a:chOff x="7664259" y="2584500"/>
              <a:chExt cx="6851208" cy="782742"/>
            </a:xfrm>
          </p:grpSpPr>
          <p:pic>
            <p:nvPicPr>
              <p:cNvPr id="37" name="Object 38">
                <a:extLst>
                  <a:ext uri="{FF2B5EF4-FFF2-40B4-BE49-F238E27FC236}">
                    <a16:creationId xmlns:a16="http://schemas.microsoft.com/office/drawing/2014/main" id="{E04969B1-8E5C-456D-B552-633F14031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64259" y="2584500"/>
                <a:ext cx="6851208" cy="782742"/>
              </a:xfrm>
              <a:prstGeom prst="rect">
                <a:avLst/>
              </a:prstGeom>
            </p:spPr>
          </p:pic>
        </p:grpSp>
        <p:grpSp>
          <p:nvGrpSpPr>
            <p:cNvPr id="39" name="그룹 1014">
              <a:extLst>
                <a:ext uri="{FF2B5EF4-FFF2-40B4-BE49-F238E27FC236}">
                  <a16:creationId xmlns:a16="http://schemas.microsoft.com/office/drawing/2014/main" id="{7EDB1CBE-9126-44D3-A79B-40DA4BA2B20B}"/>
                </a:ext>
              </a:extLst>
            </p:cNvPr>
            <p:cNvGrpSpPr/>
            <p:nvPr/>
          </p:nvGrpSpPr>
          <p:grpSpPr>
            <a:xfrm>
              <a:off x="7482268" y="4564713"/>
              <a:ext cx="4427720" cy="425016"/>
              <a:chOff x="7482268" y="4564713"/>
              <a:chExt cx="4427720" cy="425016"/>
            </a:xfrm>
          </p:grpSpPr>
          <p:pic>
            <p:nvPicPr>
              <p:cNvPr id="40" name="Object 41">
                <a:extLst>
                  <a:ext uri="{FF2B5EF4-FFF2-40B4-BE49-F238E27FC236}">
                    <a16:creationId xmlns:a16="http://schemas.microsoft.com/office/drawing/2014/main" id="{B70F32CB-F698-4321-801B-C021573DD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82268" y="4564713"/>
                <a:ext cx="4427720" cy="42501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226211" y="1926819"/>
            <a:ext cx="6894612" cy="3678411"/>
            <a:chOff x="4761054" y="2327414"/>
            <a:chExt cx="6894612" cy="36784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1054" y="2327414"/>
              <a:ext cx="6894612" cy="36784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32539" y="2081229"/>
            <a:ext cx="12392909" cy="3470778"/>
            <a:chOff x="2785714" y="2776163"/>
            <a:chExt cx="12714286" cy="369108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785714" y="2776163"/>
              <a:ext cx="12711719" cy="3568228"/>
              <a:chOff x="2785714" y="2776163"/>
              <a:chExt cx="12711719" cy="356822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85714" y="2776163"/>
                <a:ext cx="12711719" cy="356822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436339" y="5633122"/>
              <a:ext cx="1223026" cy="834123"/>
              <a:chOff x="13436339" y="5633122"/>
              <a:chExt cx="1223026" cy="83412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36339" y="5633122"/>
                <a:ext cx="1223026" cy="8341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1.60494E-6 L -0.00096 0.1878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9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812" y="250835"/>
            <a:ext cx="16119514" cy="1282436"/>
            <a:chOff x="1030812" y="250835"/>
            <a:chExt cx="16119514" cy="1282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7317" y="136552"/>
              <a:ext cx="11243493" cy="136842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30812" y="1409843"/>
              <a:ext cx="16119514" cy="123429"/>
              <a:chOff x="1030812" y="1409843"/>
              <a:chExt cx="16119514" cy="123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0812" y="1409843"/>
                <a:ext cx="16119514" cy="123429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316527" y="1785654"/>
            <a:ext cx="16214753" cy="3627045"/>
            <a:chOff x="316527" y="1785654"/>
            <a:chExt cx="16214753" cy="3627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527" y="1785654"/>
              <a:ext cx="16214753" cy="36270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79365" y="6349206"/>
            <a:ext cx="12936508" cy="3512898"/>
            <a:chOff x="5079365" y="6349206"/>
            <a:chExt cx="12936508" cy="35128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9365" y="6349206"/>
              <a:ext cx="12936508" cy="35128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540" y="7662610"/>
            <a:ext cx="5256808" cy="12145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4BF7611-6CC7-4138-B57A-937A55E2E9C9}"/>
              </a:ext>
            </a:extLst>
          </p:cNvPr>
          <p:cNvGrpSpPr/>
          <p:nvPr/>
        </p:nvGrpSpPr>
        <p:grpSpPr>
          <a:xfrm>
            <a:off x="1447800" y="2672481"/>
            <a:ext cx="17693766" cy="4540459"/>
            <a:chOff x="1447800" y="2672481"/>
            <a:chExt cx="17693766" cy="4540459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E172B91F-45CD-494F-9773-C5248E956B0C}"/>
                </a:ext>
              </a:extLst>
            </p:cNvPr>
            <p:cNvGrpSpPr/>
            <p:nvPr/>
          </p:nvGrpSpPr>
          <p:grpSpPr>
            <a:xfrm>
              <a:off x="1447800" y="2672481"/>
              <a:ext cx="15083480" cy="2179909"/>
              <a:chOff x="1867801" y="2962948"/>
              <a:chExt cx="12012528" cy="2179909"/>
            </a:xfrm>
          </p:grpSpPr>
          <p:pic>
            <p:nvPicPr>
              <p:cNvPr id="27" name="Object 13">
                <a:extLst>
                  <a:ext uri="{FF2B5EF4-FFF2-40B4-BE49-F238E27FC236}">
                    <a16:creationId xmlns:a16="http://schemas.microsoft.com/office/drawing/2014/main" id="{DCA81F52-0710-43CD-8E8D-DB01E7190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67801" y="2962948"/>
                <a:ext cx="12012528" cy="2179909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9397E4D6-C6FA-4F33-9A8E-2CA8BA9E14E9}"/>
                </a:ext>
              </a:extLst>
            </p:cNvPr>
            <p:cNvGrpSpPr/>
            <p:nvPr/>
          </p:nvGrpSpPr>
          <p:grpSpPr>
            <a:xfrm>
              <a:off x="5489830" y="7048073"/>
              <a:ext cx="12036235" cy="164867"/>
              <a:chOff x="5909831" y="7501800"/>
              <a:chExt cx="12036235" cy="164867"/>
            </a:xfrm>
          </p:grpSpPr>
          <p:pic>
            <p:nvPicPr>
              <p:cNvPr id="26" name="Object 16">
                <a:extLst>
                  <a:ext uri="{FF2B5EF4-FFF2-40B4-BE49-F238E27FC236}">
                    <a16:creationId xmlns:a16="http://schemas.microsoft.com/office/drawing/2014/main" id="{9C0513DA-9DBF-4BB1-B4BF-370A7E421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09831" y="7501800"/>
                <a:ext cx="12036235" cy="164867"/>
              </a:xfrm>
              <a:prstGeom prst="rect">
                <a:avLst/>
              </a:prstGeom>
            </p:spPr>
          </p:pic>
        </p:grpSp>
        <p:grpSp>
          <p:nvGrpSpPr>
            <p:cNvPr id="23" name="그룹 1007">
              <a:extLst>
                <a:ext uri="{FF2B5EF4-FFF2-40B4-BE49-F238E27FC236}">
                  <a16:creationId xmlns:a16="http://schemas.microsoft.com/office/drawing/2014/main" id="{48CB6AD6-4240-4E30-95B6-B5B5AA8EB12C}"/>
                </a:ext>
              </a:extLst>
            </p:cNvPr>
            <p:cNvGrpSpPr/>
            <p:nvPr/>
          </p:nvGrpSpPr>
          <p:grpSpPr>
            <a:xfrm rot="1406078">
              <a:off x="15658046" y="4368108"/>
              <a:ext cx="3483520" cy="1292002"/>
              <a:chOff x="14111555" y="4496856"/>
              <a:chExt cx="3483520" cy="1292002"/>
            </a:xfrm>
          </p:grpSpPr>
          <p:pic>
            <p:nvPicPr>
              <p:cNvPr id="24" name="Object 19">
                <a:extLst>
                  <a:ext uri="{FF2B5EF4-FFF2-40B4-BE49-F238E27FC236}">
                    <a16:creationId xmlns:a16="http://schemas.microsoft.com/office/drawing/2014/main" id="{BD40E7F2-98B3-4A7A-B429-89214C19A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7860000">
                <a:off x="14111555" y="4496856"/>
                <a:ext cx="3483520" cy="12920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5023" y="2424738"/>
            <a:ext cx="5987632" cy="589761"/>
            <a:chOff x="9225023" y="2424738"/>
            <a:chExt cx="5987632" cy="589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5023" y="2424738"/>
              <a:ext cx="5987632" cy="5897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0789" y="158679"/>
            <a:ext cx="13967122" cy="1368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812" y="1352700"/>
            <a:ext cx="16119514" cy="123429"/>
            <a:chOff x="1030812" y="1352700"/>
            <a:chExt cx="16119514" cy="12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352700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464" y="2112123"/>
            <a:ext cx="7409450" cy="1214990"/>
            <a:chOff x="757464" y="2112123"/>
            <a:chExt cx="7409450" cy="12149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464" y="2112123"/>
              <a:ext cx="7409450" cy="12149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048" y="4897656"/>
            <a:ext cx="18040054" cy="4389403"/>
            <a:chOff x="119048" y="4897656"/>
            <a:chExt cx="18040054" cy="43894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8" y="4897656"/>
              <a:ext cx="18040054" cy="438940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464" y="4310543"/>
            <a:ext cx="6930309" cy="126506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9DC62FD-109F-43AC-98C0-7F9CB33CAE68}"/>
              </a:ext>
            </a:extLst>
          </p:cNvPr>
          <p:cNvGrpSpPr/>
          <p:nvPr/>
        </p:nvGrpSpPr>
        <p:grpSpPr>
          <a:xfrm>
            <a:off x="2238560" y="1530935"/>
            <a:ext cx="13123488" cy="4249181"/>
            <a:chOff x="2238560" y="1530935"/>
            <a:chExt cx="13123488" cy="42491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969306" y="1530935"/>
              <a:ext cx="3197080" cy="969753"/>
              <a:chOff x="5969306" y="1530935"/>
              <a:chExt cx="3197080" cy="96975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620000">
                <a:off x="5969306" y="1530935"/>
                <a:ext cx="3197080" cy="96975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063693" y="4057484"/>
              <a:ext cx="3102658" cy="1025591"/>
              <a:chOff x="9063693" y="4057484"/>
              <a:chExt cx="3102658" cy="102559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000000">
                <a:off x="9063693" y="4057484"/>
                <a:ext cx="3102658" cy="1025591"/>
              </a:xfrm>
              <a:prstGeom prst="rect">
                <a:avLst/>
              </a:prstGeom>
            </p:spPr>
          </p:pic>
        </p:grpSp>
        <p:grpSp>
          <p:nvGrpSpPr>
            <p:cNvPr id="25" name="그룹 1007">
              <a:extLst>
                <a:ext uri="{FF2B5EF4-FFF2-40B4-BE49-F238E27FC236}">
                  <a16:creationId xmlns:a16="http://schemas.microsoft.com/office/drawing/2014/main" id="{C7C90580-46CD-43FA-BA7A-843CB5FED392}"/>
                </a:ext>
              </a:extLst>
            </p:cNvPr>
            <p:cNvGrpSpPr/>
            <p:nvPr/>
          </p:nvGrpSpPr>
          <p:grpSpPr>
            <a:xfrm>
              <a:off x="2608408" y="2390289"/>
              <a:ext cx="3707561" cy="710883"/>
              <a:chOff x="2608408" y="2390289"/>
              <a:chExt cx="3707561" cy="710883"/>
            </a:xfrm>
          </p:grpSpPr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59384B20-4553-40A0-ABAE-7421D1931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08408" y="2390289"/>
                <a:ext cx="3707561" cy="710883"/>
              </a:xfrm>
              <a:prstGeom prst="rect">
                <a:avLst/>
              </a:prstGeom>
            </p:spPr>
          </p:pic>
        </p:grpSp>
        <p:grpSp>
          <p:nvGrpSpPr>
            <p:cNvPr id="28" name="그룹 1008">
              <a:extLst>
                <a:ext uri="{FF2B5EF4-FFF2-40B4-BE49-F238E27FC236}">
                  <a16:creationId xmlns:a16="http://schemas.microsoft.com/office/drawing/2014/main" id="{9C22CFEB-C218-4545-9ABA-3BD13F5E2D33}"/>
                </a:ext>
              </a:extLst>
            </p:cNvPr>
            <p:cNvGrpSpPr/>
            <p:nvPr/>
          </p:nvGrpSpPr>
          <p:grpSpPr>
            <a:xfrm>
              <a:off x="9142857" y="2406476"/>
              <a:ext cx="6219191" cy="593083"/>
              <a:chOff x="9142857" y="2406476"/>
              <a:chExt cx="6219191" cy="593083"/>
            </a:xfrm>
          </p:grpSpPr>
          <p:pic>
            <p:nvPicPr>
              <p:cNvPr id="30" name="Object 25">
                <a:extLst>
                  <a:ext uri="{FF2B5EF4-FFF2-40B4-BE49-F238E27FC236}">
                    <a16:creationId xmlns:a16="http://schemas.microsoft.com/office/drawing/2014/main" id="{C62BA32C-1128-4728-825D-71DD34442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7" y="2406476"/>
                <a:ext cx="6219191" cy="593083"/>
              </a:xfrm>
              <a:prstGeom prst="rect">
                <a:avLst/>
              </a:prstGeom>
            </p:spPr>
          </p:pic>
        </p:grpSp>
        <p:grpSp>
          <p:nvGrpSpPr>
            <p:cNvPr id="31" name="그룹 1009">
              <a:extLst>
                <a:ext uri="{FF2B5EF4-FFF2-40B4-BE49-F238E27FC236}">
                  <a16:creationId xmlns:a16="http://schemas.microsoft.com/office/drawing/2014/main" id="{CF8B3643-B46F-47AA-A06A-43C8D0EA7D0D}"/>
                </a:ext>
              </a:extLst>
            </p:cNvPr>
            <p:cNvGrpSpPr/>
            <p:nvPr/>
          </p:nvGrpSpPr>
          <p:grpSpPr>
            <a:xfrm>
              <a:off x="2238560" y="5187033"/>
              <a:ext cx="6391472" cy="593083"/>
              <a:chOff x="2238560" y="5187033"/>
              <a:chExt cx="6391472" cy="593083"/>
            </a:xfrm>
          </p:grpSpPr>
          <p:pic>
            <p:nvPicPr>
              <p:cNvPr id="32" name="Object 28">
                <a:extLst>
                  <a:ext uri="{FF2B5EF4-FFF2-40B4-BE49-F238E27FC236}">
                    <a16:creationId xmlns:a16="http://schemas.microsoft.com/office/drawing/2014/main" id="{BDEDA24D-6A10-4B0C-8ECA-6A6D0847A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38560" y="5187033"/>
                <a:ext cx="6391472" cy="593083"/>
              </a:xfrm>
              <a:prstGeom prst="rect">
                <a:avLst/>
              </a:prstGeom>
            </p:spPr>
          </p:pic>
        </p:grpSp>
      </p:grpSp>
      <p:grpSp>
        <p:nvGrpSpPr>
          <p:cNvPr id="34" name="그룹 1010">
            <a:extLst>
              <a:ext uri="{FF2B5EF4-FFF2-40B4-BE49-F238E27FC236}">
                <a16:creationId xmlns:a16="http://schemas.microsoft.com/office/drawing/2014/main" id="{F8CDEB6E-5B8B-4759-B737-C8D0FCD23736}"/>
              </a:ext>
            </a:extLst>
          </p:cNvPr>
          <p:cNvGrpSpPr/>
          <p:nvPr/>
        </p:nvGrpSpPr>
        <p:grpSpPr>
          <a:xfrm>
            <a:off x="13022924" y="6424578"/>
            <a:ext cx="4366431" cy="593083"/>
            <a:chOff x="13022924" y="6424578"/>
            <a:chExt cx="4366431" cy="593083"/>
          </a:xfrm>
        </p:grpSpPr>
        <p:pic>
          <p:nvPicPr>
            <p:cNvPr id="36" name="Object 31">
              <a:extLst>
                <a:ext uri="{FF2B5EF4-FFF2-40B4-BE49-F238E27FC236}">
                  <a16:creationId xmlns:a16="http://schemas.microsoft.com/office/drawing/2014/main" id="{C4AF7366-457E-492A-8679-1D149FFC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2924" y="6424578"/>
              <a:ext cx="4366431" cy="5930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5023" y="2424738"/>
            <a:ext cx="5987632" cy="589761"/>
            <a:chOff x="9225023" y="2424738"/>
            <a:chExt cx="5987632" cy="589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5023" y="2424738"/>
              <a:ext cx="5987632" cy="5897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0789" y="158679"/>
            <a:ext cx="13967122" cy="1368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812" y="1352700"/>
            <a:ext cx="16119514" cy="123429"/>
            <a:chOff x="1030812" y="1352700"/>
            <a:chExt cx="16119514" cy="12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812" y="1352700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464" y="2112123"/>
            <a:ext cx="7409450" cy="1214990"/>
            <a:chOff x="757464" y="2112123"/>
            <a:chExt cx="7409450" cy="12149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464" y="2112123"/>
              <a:ext cx="7409450" cy="12149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3412" y="3892066"/>
            <a:ext cx="15427003" cy="5132985"/>
            <a:chOff x="453412" y="3892066"/>
            <a:chExt cx="15427003" cy="51329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412" y="3892066"/>
              <a:ext cx="15427003" cy="513298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6360" y="6147323"/>
            <a:ext cx="5723966" cy="7774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51FC8EA-073C-4A18-994A-BF5201EC2DEA}"/>
              </a:ext>
            </a:extLst>
          </p:cNvPr>
          <p:cNvGrpSpPr/>
          <p:nvPr/>
        </p:nvGrpSpPr>
        <p:grpSpPr>
          <a:xfrm>
            <a:off x="2462650" y="1530935"/>
            <a:ext cx="12816144" cy="3514365"/>
            <a:chOff x="2462650" y="1530935"/>
            <a:chExt cx="12816144" cy="35143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969306" y="1530935"/>
              <a:ext cx="3197080" cy="969753"/>
              <a:chOff x="5969306" y="1530935"/>
              <a:chExt cx="3197080" cy="96975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620000">
                <a:off x="5969306" y="1530935"/>
                <a:ext cx="3197080" cy="9697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926789" y="4019709"/>
              <a:ext cx="3102658" cy="1025591"/>
              <a:chOff x="10926789" y="4019709"/>
              <a:chExt cx="3102658" cy="102559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000000">
                <a:off x="10926789" y="4019709"/>
                <a:ext cx="3102658" cy="1025591"/>
              </a:xfrm>
              <a:prstGeom prst="rect">
                <a:avLst/>
              </a:prstGeom>
            </p:spPr>
          </p:pic>
        </p:grpSp>
        <p:grpSp>
          <p:nvGrpSpPr>
            <p:cNvPr id="24" name="그룹 1007">
              <a:extLst>
                <a:ext uri="{FF2B5EF4-FFF2-40B4-BE49-F238E27FC236}">
                  <a16:creationId xmlns:a16="http://schemas.microsoft.com/office/drawing/2014/main" id="{190A5D23-0866-4271-A7AB-D1AF61B8032F}"/>
                </a:ext>
              </a:extLst>
            </p:cNvPr>
            <p:cNvGrpSpPr/>
            <p:nvPr/>
          </p:nvGrpSpPr>
          <p:grpSpPr>
            <a:xfrm>
              <a:off x="2462650" y="2349776"/>
              <a:ext cx="3707561" cy="739685"/>
              <a:chOff x="2462650" y="2349776"/>
              <a:chExt cx="3707561" cy="739685"/>
            </a:xfrm>
          </p:grpSpPr>
          <p:pic>
            <p:nvPicPr>
              <p:cNvPr id="25" name="Object 22">
                <a:extLst>
                  <a:ext uri="{FF2B5EF4-FFF2-40B4-BE49-F238E27FC236}">
                    <a16:creationId xmlns:a16="http://schemas.microsoft.com/office/drawing/2014/main" id="{77AE7106-89FF-4C59-A18E-32333DAC7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62650" y="2349776"/>
                <a:ext cx="3707561" cy="739685"/>
              </a:xfrm>
              <a:prstGeom prst="rect">
                <a:avLst/>
              </a:prstGeom>
            </p:spPr>
          </p:pic>
        </p:grpSp>
        <p:grpSp>
          <p:nvGrpSpPr>
            <p:cNvPr id="27" name="그룹 1008">
              <a:extLst>
                <a:ext uri="{FF2B5EF4-FFF2-40B4-BE49-F238E27FC236}">
                  <a16:creationId xmlns:a16="http://schemas.microsoft.com/office/drawing/2014/main" id="{C6C34BB0-5618-441C-8F1F-AA36BC7E30FE}"/>
                </a:ext>
              </a:extLst>
            </p:cNvPr>
            <p:cNvGrpSpPr/>
            <p:nvPr/>
          </p:nvGrpSpPr>
          <p:grpSpPr>
            <a:xfrm>
              <a:off x="8956116" y="2424738"/>
              <a:ext cx="6322678" cy="593083"/>
              <a:chOff x="8956116" y="2424738"/>
              <a:chExt cx="6322678" cy="593083"/>
            </a:xfrm>
          </p:grpSpPr>
          <p:pic>
            <p:nvPicPr>
              <p:cNvPr id="28" name="Object 25">
                <a:extLst>
                  <a:ext uri="{FF2B5EF4-FFF2-40B4-BE49-F238E27FC236}">
                    <a16:creationId xmlns:a16="http://schemas.microsoft.com/office/drawing/2014/main" id="{47C1CA48-839D-4080-B78B-9DF05B514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56116" y="2424738"/>
                <a:ext cx="6322678" cy="593083"/>
              </a:xfrm>
              <a:prstGeom prst="rect">
                <a:avLst/>
              </a:prstGeom>
            </p:spPr>
          </p:pic>
        </p:grpSp>
      </p:grpSp>
      <p:grpSp>
        <p:nvGrpSpPr>
          <p:cNvPr id="30" name="그룹 1009">
            <a:extLst>
              <a:ext uri="{FF2B5EF4-FFF2-40B4-BE49-F238E27FC236}">
                <a16:creationId xmlns:a16="http://schemas.microsoft.com/office/drawing/2014/main" id="{4E890F47-4A77-4C54-B4D1-029096BFCABD}"/>
              </a:ext>
            </a:extLst>
          </p:cNvPr>
          <p:cNvGrpSpPr/>
          <p:nvPr/>
        </p:nvGrpSpPr>
        <p:grpSpPr>
          <a:xfrm>
            <a:off x="9359477" y="6954841"/>
            <a:ext cx="3279178" cy="593083"/>
            <a:chOff x="9359477" y="6954841"/>
            <a:chExt cx="3279178" cy="593083"/>
          </a:xfrm>
        </p:grpSpPr>
        <p:pic>
          <p:nvPicPr>
            <p:cNvPr id="32" name="Object 28">
              <a:extLst>
                <a:ext uri="{FF2B5EF4-FFF2-40B4-BE49-F238E27FC236}">
                  <a16:creationId xmlns:a16="http://schemas.microsoft.com/office/drawing/2014/main" id="{570C4301-C68D-4163-8A60-B272DAEC9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59477" y="6954841"/>
              <a:ext cx="3279178" cy="5930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91" y="3081927"/>
            <a:ext cx="10357666" cy="7203787"/>
            <a:chOff x="692591" y="3081927"/>
            <a:chExt cx="10357666" cy="7203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91" y="3081927"/>
              <a:ext cx="10357666" cy="72037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5023" y="2424738"/>
            <a:ext cx="5987632" cy="589761"/>
            <a:chOff x="9225023" y="2424738"/>
            <a:chExt cx="5987632" cy="5897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5023" y="2424738"/>
              <a:ext cx="5987632" cy="5897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0789" y="158679"/>
            <a:ext cx="13967122" cy="13684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0812" y="1352700"/>
            <a:ext cx="16119514" cy="123429"/>
            <a:chOff x="1030812" y="1352700"/>
            <a:chExt cx="16119514" cy="123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812" y="1352700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464" y="2112123"/>
            <a:ext cx="7409450" cy="1214990"/>
            <a:chOff x="757464" y="2112123"/>
            <a:chExt cx="7409450" cy="1214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464" y="2112123"/>
              <a:ext cx="7409450" cy="121499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5233" y="8775654"/>
            <a:ext cx="6782328" cy="72694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A4F0F-782B-4C65-8EAD-859B82ABAF7F}"/>
              </a:ext>
            </a:extLst>
          </p:cNvPr>
          <p:cNvGrpSpPr/>
          <p:nvPr/>
        </p:nvGrpSpPr>
        <p:grpSpPr>
          <a:xfrm>
            <a:off x="2540839" y="1530935"/>
            <a:ext cx="12791330" cy="3066771"/>
            <a:chOff x="2540839" y="1530935"/>
            <a:chExt cx="12791330" cy="30667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69306" y="1530935"/>
              <a:ext cx="3197080" cy="969753"/>
              <a:chOff x="5969306" y="1530935"/>
              <a:chExt cx="3197080" cy="96975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620000">
                <a:off x="5969306" y="1530935"/>
                <a:ext cx="3197080" cy="9697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57480" y="3775524"/>
              <a:ext cx="2487297" cy="822182"/>
              <a:chOff x="11357480" y="3775524"/>
              <a:chExt cx="2487297" cy="8221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000000">
                <a:off x="11357480" y="3775524"/>
                <a:ext cx="2487297" cy="822182"/>
              </a:xfrm>
              <a:prstGeom prst="rect">
                <a:avLst/>
              </a:prstGeom>
            </p:spPr>
          </p:pic>
        </p:grpSp>
        <p:grpSp>
          <p:nvGrpSpPr>
            <p:cNvPr id="23" name="그룹 1008">
              <a:extLst>
                <a:ext uri="{FF2B5EF4-FFF2-40B4-BE49-F238E27FC236}">
                  <a16:creationId xmlns:a16="http://schemas.microsoft.com/office/drawing/2014/main" id="{B09AC434-6A9A-4EED-A796-2B3550BA110D}"/>
                </a:ext>
              </a:extLst>
            </p:cNvPr>
            <p:cNvGrpSpPr/>
            <p:nvPr/>
          </p:nvGrpSpPr>
          <p:grpSpPr>
            <a:xfrm>
              <a:off x="2540839" y="2390289"/>
              <a:ext cx="3707561" cy="661759"/>
              <a:chOff x="2477589" y="2390289"/>
              <a:chExt cx="3707561" cy="661759"/>
            </a:xfrm>
          </p:grpSpPr>
          <p:pic>
            <p:nvPicPr>
              <p:cNvPr id="24" name="Object 25">
                <a:extLst>
                  <a:ext uri="{FF2B5EF4-FFF2-40B4-BE49-F238E27FC236}">
                    <a16:creationId xmlns:a16="http://schemas.microsoft.com/office/drawing/2014/main" id="{90F3CE9E-5B8E-4A9F-B594-ACC09CE8A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77589" y="2390289"/>
                <a:ext cx="3707561" cy="661759"/>
              </a:xfrm>
              <a:prstGeom prst="rect">
                <a:avLst/>
              </a:prstGeom>
            </p:spPr>
          </p:pic>
        </p:grpSp>
        <p:grpSp>
          <p:nvGrpSpPr>
            <p:cNvPr id="26" name="그룹 1009">
              <a:extLst>
                <a:ext uri="{FF2B5EF4-FFF2-40B4-BE49-F238E27FC236}">
                  <a16:creationId xmlns:a16="http://schemas.microsoft.com/office/drawing/2014/main" id="{6ECBBC3F-BA2D-42EB-A9B0-A44D4327C4AF}"/>
                </a:ext>
              </a:extLst>
            </p:cNvPr>
            <p:cNvGrpSpPr/>
            <p:nvPr/>
          </p:nvGrpSpPr>
          <p:grpSpPr>
            <a:xfrm>
              <a:off x="8998143" y="2424738"/>
              <a:ext cx="6334026" cy="593083"/>
              <a:chOff x="8998143" y="2424738"/>
              <a:chExt cx="6334026" cy="593083"/>
            </a:xfrm>
          </p:grpSpPr>
          <p:pic>
            <p:nvPicPr>
              <p:cNvPr id="27" name="Object 28">
                <a:extLst>
                  <a:ext uri="{FF2B5EF4-FFF2-40B4-BE49-F238E27FC236}">
                    <a16:creationId xmlns:a16="http://schemas.microsoft.com/office/drawing/2014/main" id="{A16C073D-57F0-4076-9766-FF0D1D677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98143" y="2424738"/>
                <a:ext cx="6334026" cy="5930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772400" y="1517643"/>
            <a:ext cx="10357666" cy="7225958"/>
            <a:chOff x="6446455" y="1072215"/>
            <a:chExt cx="10703872" cy="72259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6455" y="1072215"/>
              <a:ext cx="10703872" cy="72259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6250" y="3913693"/>
            <a:ext cx="16519741" cy="5179114"/>
            <a:chOff x="696250" y="3913693"/>
            <a:chExt cx="16519741" cy="5179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250" y="3913693"/>
              <a:ext cx="16519741" cy="5179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6727" y="2110695"/>
            <a:ext cx="6171429" cy="768518"/>
            <a:chOff x="8806727" y="2110695"/>
            <a:chExt cx="6171429" cy="768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6727" y="2110695"/>
              <a:ext cx="6171429" cy="768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0793" y="158679"/>
            <a:ext cx="12209179" cy="13684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0812" y="1352700"/>
            <a:ext cx="16119514" cy="123429"/>
            <a:chOff x="1030812" y="1352700"/>
            <a:chExt cx="16119514" cy="123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812" y="1352700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052" y="1888133"/>
            <a:ext cx="6171429" cy="1213642"/>
            <a:chOff x="664052" y="1888133"/>
            <a:chExt cx="6171429" cy="1213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052" y="1888133"/>
              <a:ext cx="6171429" cy="121364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83047" y="9028572"/>
            <a:ext cx="10585299" cy="7774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17B7A8D-A082-46F9-A194-E96986DA8899}"/>
              </a:ext>
            </a:extLst>
          </p:cNvPr>
          <p:cNvGrpSpPr/>
          <p:nvPr/>
        </p:nvGrpSpPr>
        <p:grpSpPr>
          <a:xfrm>
            <a:off x="1905000" y="1237378"/>
            <a:ext cx="13073156" cy="3352085"/>
            <a:chOff x="1905000" y="1237378"/>
            <a:chExt cx="13073156" cy="33520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8991" y="1237378"/>
              <a:ext cx="3197080" cy="969753"/>
              <a:chOff x="5598991" y="1237378"/>
              <a:chExt cx="3197080" cy="96975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620000">
                <a:off x="5598991" y="1237378"/>
                <a:ext cx="3197080" cy="9697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17249" y="3439745"/>
              <a:ext cx="2415669" cy="798505"/>
              <a:chOff x="9017249" y="3439745"/>
              <a:chExt cx="2415669" cy="79850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000000">
                <a:off x="9017249" y="3439745"/>
                <a:ext cx="2415669" cy="798505"/>
              </a:xfrm>
              <a:prstGeom prst="rect">
                <a:avLst/>
              </a:prstGeom>
            </p:spPr>
          </p:pic>
        </p:grpSp>
        <p:grpSp>
          <p:nvGrpSpPr>
            <p:cNvPr id="26" name="그룹 1008">
              <a:extLst>
                <a:ext uri="{FF2B5EF4-FFF2-40B4-BE49-F238E27FC236}">
                  <a16:creationId xmlns:a16="http://schemas.microsoft.com/office/drawing/2014/main" id="{21FB6591-5AB3-4F3F-B9EB-92F69BF7EEF9}"/>
                </a:ext>
              </a:extLst>
            </p:cNvPr>
            <p:cNvGrpSpPr/>
            <p:nvPr/>
          </p:nvGrpSpPr>
          <p:grpSpPr>
            <a:xfrm>
              <a:off x="1905000" y="2095500"/>
              <a:ext cx="3707561" cy="618029"/>
              <a:chOff x="1939894" y="2110695"/>
              <a:chExt cx="3707561" cy="618029"/>
            </a:xfrm>
          </p:grpSpPr>
          <p:pic>
            <p:nvPicPr>
              <p:cNvPr id="27" name="Object 25">
                <a:extLst>
                  <a:ext uri="{FF2B5EF4-FFF2-40B4-BE49-F238E27FC236}">
                    <a16:creationId xmlns:a16="http://schemas.microsoft.com/office/drawing/2014/main" id="{2A93B18D-67AB-4E81-80C6-D0DC4E881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39894" y="2110695"/>
                <a:ext cx="3707561" cy="618029"/>
              </a:xfrm>
              <a:prstGeom prst="rect">
                <a:avLst/>
              </a:prstGeom>
            </p:spPr>
          </p:pic>
        </p:grpSp>
        <p:grpSp>
          <p:nvGrpSpPr>
            <p:cNvPr id="29" name="그룹 1009">
              <a:extLst>
                <a:ext uri="{FF2B5EF4-FFF2-40B4-BE49-F238E27FC236}">
                  <a16:creationId xmlns:a16="http://schemas.microsoft.com/office/drawing/2014/main" id="{6356F130-F9E5-4858-A71B-4EE3566974CB}"/>
                </a:ext>
              </a:extLst>
            </p:cNvPr>
            <p:cNvGrpSpPr/>
            <p:nvPr/>
          </p:nvGrpSpPr>
          <p:grpSpPr>
            <a:xfrm>
              <a:off x="8567654" y="2110695"/>
              <a:ext cx="6410502" cy="618029"/>
              <a:chOff x="8567654" y="2110695"/>
              <a:chExt cx="6410502" cy="618029"/>
            </a:xfrm>
          </p:grpSpPr>
          <p:pic>
            <p:nvPicPr>
              <p:cNvPr id="30" name="Object 28">
                <a:extLst>
                  <a:ext uri="{FF2B5EF4-FFF2-40B4-BE49-F238E27FC236}">
                    <a16:creationId xmlns:a16="http://schemas.microsoft.com/office/drawing/2014/main" id="{1F8BB864-22EB-4CCB-A4F6-24CEE98D9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67654" y="2110695"/>
                <a:ext cx="6410502" cy="618029"/>
              </a:xfrm>
              <a:prstGeom prst="rect">
                <a:avLst/>
              </a:prstGeom>
            </p:spPr>
          </p:pic>
        </p:grpSp>
        <p:grpSp>
          <p:nvGrpSpPr>
            <p:cNvPr id="32" name="그룹 1010">
              <a:extLst>
                <a:ext uri="{FF2B5EF4-FFF2-40B4-BE49-F238E27FC236}">
                  <a16:creationId xmlns:a16="http://schemas.microsoft.com/office/drawing/2014/main" id="{55393D9D-8138-44CC-8400-FFD6FBACA550}"/>
                </a:ext>
              </a:extLst>
            </p:cNvPr>
            <p:cNvGrpSpPr/>
            <p:nvPr/>
          </p:nvGrpSpPr>
          <p:grpSpPr>
            <a:xfrm>
              <a:off x="3000585" y="3996380"/>
              <a:ext cx="5567069" cy="593083"/>
              <a:chOff x="3000585" y="3996380"/>
              <a:chExt cx="5567069" cy="593083"/>
            </a:xfrm>
          </p:grpSpPr>
          <p:pic>
            <p:nvPicPr>
              <p:cNvPr id="33" name="Object 31">
                <a:extLst>
                  <a:ext uri="{FF2B5EF4-FFF2-40B4-BE49-F238E27FC236}">
                    <a16:creationId xmlns:a16="http://schemas.microsoft.com/office/drawing/2014/main" id="{B9789019-7E05-4E64-8635-65FCD7514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00585" y="3996380"/>
                <a:ext cx="5567069" cy="593083"/>
              </a:xfrm>
              <a:prstGeom prst="rect">
                <a:avLst/>
              </a:prstGeom>
            </p:spPr>
          </p:pic>
        </p:grpSp>
      </p:grpSp>
      <p:grpSp>
        <p:nvGrpSpPr>
          <p:cNvPr id="35" name="그룹 1011">
            <a:extLst>
              <a:ext uri="{FF2B5EF4-FFF2-40B4-BE49-F238E27FC236}">
                <a16:creationId xmlns:a16="http://schemas.microsoft.com/office/drawing/2014/main" id="{90A773EB-CA6D-4C0D-B58D-193B7257923B}"/>
              </a:ext>
            </a:extLst>
          </p:cNvPr>
          <p:cNvGrpSpPr/>
          <p:nvPr/>
        </p:nvGrpSpPr>
        <p:grpSpPr>
          <a:xfrm>
            <a:off x="12619099" y="4816437"/>
            <a:ext cx="4127866" cy="593083"/>
            <a:chOff x="12619099" y="4816437"/>
            <a:chExt cx="4127866" cy="593083"/>
          </a:xfrm>
        </p:grpSpPr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1C575043-83BD-4E0E-A703-9D5B67D2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19099" y="4816437"/>
              <a:ext cx="4127866" cy="5930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6094" y="1707699"/>
            <a:ext cx="8429832" cy="6468606"/>
            <a:chOff x="8720495" y="2110695"/>
            <a:chExt cx="8429832" cy="64686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0495" y="2110695"/>
              <a:ext cx="8429832" cy="64686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0793" y="158679"/>
            <a:ext cx="12209179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0812" y="1352700"/>
            <a:ext cx="16119514" cy="123429"/>
            <a:chOff x="1030812" y="1352700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812" y="1352700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330" y="1758320"/>
            <a:ext cx="16851541" cy="8243548"/>
            <a:chOff x="657330" y="1758320"/>
            <a:chExt cx="16851541" cy="82435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330" y="1758320"/>
              <a:ext cx="16851541" cy="8243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85206" y="2402199"/>
            <a:ext cx="8788831" cy="6666667"/>
            <a:chOff x="8660282" y="2770850"/>
            <a:chExt cx="8788831" cy="66666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88853" y="2770850"/>
              <a:ext cx="8655630" cy="6659536"/>
              <a:chOff x="8688853" y="2770850"/>
              <a:chExt cx="8655630" cy="665953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88853" y="2770850"/>
                <a:ext cx="8655630" cy="665953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60282" y="3046628"/>
              <a:ext cx="8788831" cy="2222502"/>
              <a:chOff x="8660282" y="3046628"/>
              <a:chExt cx="8788831" cy="222250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60282" y="3046628"/>
                <a:ext cx="8788831" cy="2222502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34226" y="9501105"/>
            <a:ext cx="10585299" cy="7774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24930" y="1697429"/>
            <a:ext cx="6171429" cy="499799"/>
            <a:chOff x="10724930" y="1697429"/>
            <a:chExt cx="6171429" cy="4997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4930" y="1697429"/>
              <a:ext cx="6171429" cy="49979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990CF3-0D3E-409A-B45D-FA42CD5CA68B}"/>
              </a:ext>
            </a:extLst>
          </p:cNvPr>
          <p:cNvGrpSpPr/>
          <p:nvPr/>
        </p:nvGrpSpPr>
        <p:grpSpPr>
          <a:xfrm>
            <a:off x="2272085" y="1636645"/>
            <a:ext cx="15077728" cy="2152583"/>
            <a:chOff x="2272085" y="1636645"/>
            <a:chExt cx="15077728" cy="2152583"/>
          </a:xfrm>
        </p:grpSpPr>
        <p:grpSp>
          <p:nvGrpSpPr>
            <p:cNvPr id="24" name="그룹 1007">
              <a:extLst>
                <a:ext uri="{FF2B5EF4-FFF2-40B4-BE49-F238E27FC236}">
                  <a16:creationId xmlns:a16="http://schemas.microsoft.com/office/drawing/2014/main" id="{5360CCE9-F9CF-487D-99C6-5380E6DCDCA8}"/>
                </a:ext>
              </a:extLst>
            </p:cNvPr>
            <p:cNvGrpSpPr/>
            <p:nvPr/>
          </p:nvGrpSpPr>
          <p:grpSpPr>
            <a:xfrm>
              <a:off x="2272085" y="2032543"/>
              <a:ext cx="4484009" cy="500958"/>
              <a:chOff x="2208802" y="2046685"/>
              <a:chExt cx="4484009" cy="500958"/>
            </a:xfrm>
          </p:grpSpPr>
          <p:pic>
            <p:nvPicPr>
              <p:cNvPr id="26" name="Object 21">
                <a:extLst>
                  <a:ext uri="{FF2B5EF4-FFF2-40B4-BE49-F238E27FC236}">
                    <a16:creationId xmlns:a16="http://schemas.microsoft.com/office/drawing/2014/main" id="{9F39F227-81BF-488D-890C-BCD6B8FC0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08802" y="2046685"/>
                <a:ext cx="4484009" cy="500958"/>
              </a:xfrm>
              <a:prstGeom prst="rect">
                <a:avLst/>
              </a:prstGeom>
            </p:spPr>
          </p:pic>
        </p:grpSp>
        <p:grpSp>
          <p:nvGrpSpPr>
            <p:cNvPr id="27" name="그룹 1008">
              <a:extLst>
                <a:ext uri="{FF2B5EF4-FFF2-40B4-BE49-F238E27FC236}">
                  <a16:creationId xmlns:a16="http://schemas.microsoft.com/office/drawing/2014/main" id="{91A5FC46-5E3C-482D-9D54-5B8A5BB70170}"/>
                </a:ext>
              </a:extLst>
            </p:cNvPr>
            <p:cNvGrpSpPr/>
            <p:nvPr/>
          </p:nvGrpSpPr>
          <p:grpSpPr>
            <a:xfrm>
              <a:off x="10602970" y="1636645"/>
              <a:ext cx="6401489" cy="593083"/>
              <a:chOff x="10539687" y="1650787"/>
              <a:chExt cx="6401489" cy="593083"/>
            </a:xfrm>
          </p:grpSpPr>
          <p:pic>
            <p:nvPicPr>
              <p:cNvPr id="29" name="Object 24">
                <a:extLst>
                  <a:ext uri="{FF2B5EF4-FFF2-40B4-BE49-F238E27FC236}">
                    <a16:creationId xmlns:a16="http://schemas.microsoft.com/office/drawing/2014/main" id="{41166E2E-471B-48E1-9026-48926507C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39687" y="1650787"/>
                <a:ext cx="6401489" cy="593083"/>
              </a:xfrm>
              <a:prstGeom prst="rect">
                <a:avLst/>
              </a:prstGeom>
            </p:spPr>
          </p:pic>
        </p:grpSp>
        <p:grpSp>
          <p:nvGrpSpPr>
            <p:cNvPr id="30" name="그룹 1009">
              <a:extLst>
                <a:ext uri="{FF2B5EF4-FFF2-40B4-BE49-F238E27FC236}">
                  <a16:creationId xmlns:a16="http://schemas.microsoft.com/office/drawing/2014/main" id="{A77F690A-D39B-4DDA-B647-B6F973764D88}"/>
                </a:ext>
              </a:extLst>
            </p:cNvPr>
            <p:cNvGrpSpPr/>
            <p:nvPr/>
          </p:nvGrpSpPr>
          <p:grpSpPr>
            <a:xfrm>
              <a:off x="15861316" y="3196145"/>
              <a:ext cx="1488497" cy="593083"/>
              <a:chOff x="15862900" y="3543586"/>
              <a:chExt cx="1488497" cy="593083"/>
            </a:xfrm>
          </p:grpSpPr>
          <p:pic>
            <p:nvPicPr>
              <p:cNvPr id="31" name="Object 27">
                <a:extLst>
                  <a:ext uri="{FF2B5EF4-FFF2-40B4-BE49-F238E27FC236}">
                    <a16:creationId xmlns:a16="http://schemas.microsoft.com/office/drawing/2014/main" id="{7BE0C739-ADF2-4900-97A7-B4A35372D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62900" y="3543586"/>
                <a:ext cx="1488497" cy="5930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0793" y="158679"/>
            <a:ext cx="12209179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0812" y="1352700"/>
            <a:ext cx="16119514" cy="123429"/>
            <a:chOff x="1030812" y="1352700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812" y="1352700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961" y="1874883"/>
            <a:ext cx="14261839" cy="7723623"/>
            <a:chOff x="164332" y="1874883"/>
            <a:chExt cx="14261839" cy="77236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32" y="1874883"/>
              <a:ext cx="14261839" cy="7723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26242" y="1476129"/>
            <a:ext cx="6171429" cy="626423"/>
            <a:chOff x="8926242" y="1476129"/>
            <a:chExt cx="6171429" cy="6264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6242" y="1476129"/>
              <a:ext cx="6171429" cy="62642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2A069B-4000-9E13-1CB8-45DEC0D5CBE6}"/>
              </a:ext>
            </a:extLst>
          </p:cNvPr>
          <p:cNvGrpSpPr/>
          <p:nvPr/>
        </p:nvGrpSpPr>
        <p:grpSpPr>
          <a:xfrm>
            <a:off x="9753600" y="2478454"/>
            <a:ext cx="8097114" cy="6338123"/>
            <a:chOff x="8685142" y="2115869"/>
            <a:chExt cx="8719153" cy="67545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85142" y="2115869"/>
              <a:ext cx="8655630" cy="6659536"/>
              <a:chOff x="8673968" y="2102552"/>
              <a:chExt cx="8655630" cy="665953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73968" y="2102552"/>
                <a:ext cx="8655630" cy="665953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721538" y="5142857"/>
              <a:ext cx="8682757" cy="3727541"/>
              <a:chOff x="8721538" y="5142857"/>
              <a:chExt cx="8682757" cy="372754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21538" y="5142857"/>
                <a:ext cx="8682757" cy="3727541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94DAED-4485-30E7-DD43-F9715E6C0EB2}"/>
              </a:ext>
            </a:extLst>
          </p:cNvPr>
          <p:cNvGrpSpPr/>
          <p:nvPr/>
        </p:nvGrpSpPr>
        <p:grpSpPr>
          <a:xfrm>
            <a:off x="708597" y="3633037"/>
            <a:ext cx="15651607" cy="3129130"/>
            <a:chOff x="672269" y="3688615"/>
            <a:chExt cx="15651607" cy="312913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152447" y="3688615"/>
              <a:ext cx="6171429" cy="3129130"/>
              <a:chOff x="9845736" y="3847619"/>
              <a:chExt cx="6171429" cy="312913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45736" y="3847619"/>
                <a:ext cx="6171429" cy="312913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72269" y="4558968"/>
              <a:ext cx="8265046" cy="1167778"/>
              <a:chOff x="672269" y="4558968"/>
              <a:chExt cx="8265046" cy="116777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2269" y="4558968"/>
                <a:ext cx="8265046" cy="1167778"/>
              </a:xfrm>
              <a:prstGeom prst="rect">
                <a:avLst/>
              </a:prstGeom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7CCDA-D42B-4DB9-A467-F628CF7A91C4}"/>
              </a:ext>
            </a:extLst>
          </p:cNvPr>
          <p:cNvGrpSpPr/>
          <p:nvPr/>
        </p:nvGrpSpPr>
        <p:grpSpPr>
          <a:xfrm>
            <a:off x="1633062" y="1442986"/>
            <a:ext cx="13464609" cy="1082626"/>
            <a:chOff x="1633062" y="1442986"/>
            <a:chExt cx="13464609" cy="1082626"/>
          </a:xfrm>
        </p:grpSpPr>
        <p:grpSp>
          <p:nvGrpSpPr>
            <p:cNvPr id="24" name="그룹 1009">
              <a:extLst>
                <a:ext uri="{FF2B5EF4-FFF2-40B4-BE49-F238E27FC236}">
                  <a16:creationId xmlns:a16="http://schemas.microsoft.com/office/drawing/2014/main" id="{2B3E32E4-B102-493A-82E6-6FF8D55CEF35}"/>
                </a:ext>
              </a:extLst>
            </p:cNvPr>
            <p:cNvGrpSpPr/>
            <p:nvPr/>
          </p:nvGrpSpPr>
          <p:grpSpPr>
            <a:xfrm>
              <a:off x="8773490" y="1442986"/>
              <a:ext cx="6324181" cy="703976"/>
              <a:chOff x="8773490" y="1442986"/>
              <a:chExt cx="6324181" cy="703976"/>
            </a:xfrm>
          </p:grpSpPr>
          <p:pic>
            <p:nvPicPr>
              <p:cNvPr id="25" name="Object 27">
                <a:extLst>
                  <a:ext uri="{FF2B5EF4-FFF2-40B4-BE49-F238E27FC236}">
                    <a16:creationId xmlns:a16="http://schemas.microsoft.com/office/drawing/2014/main" id="{FD05C73B-367B-4A96-BEE0-A852E95BF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73490" y="1442986"/>
                <a:ext cx="6324181" cy="703976"/>
              </a:xfrm>
              <a:prstGeom prst="rect">
                <a:avLst/>
              </a:prstGeom>
            </p:spPr>
          </p:pic>
        </p:grpSp>
        <p:grpSp>
          <p:nvGrpSpPr>
            <p:cNvPr id="26" name="그룹 1010">
              <a:extLst>
                <a:ext uri="{FF2B5EF4-FFF2-40B4-BE49-F238E27FC236}">
                  <a16:creationId xmlns:a16="http://schemas.microsoft.com/office/drawing/2014/main" id="{BB3D8863-B96E-4F27-81BF-B10CDF711029}"/>
                </a:ext>
              </a:extLst>
            </p:cNvPr>
            <p:cNvGrpSpPr/>
            <p:nvPr/>
          </p:nvGrpSpPr>
          <p:grpSpPr>
            <a:xfrm>
              <a:off x="1633062" y="2087613"/>
              <a:ext cx="3707561" cy="437999"/>
              <a:chOff x="1633062" y="2087613"/>
              <a:chExt cx="3707561" cy="437999"/>
            </a:xfrm>
          </p:grpSpPr>
          <p:pic>
            <p:nvPicPr>
              <p:cNvPr id="28" name="Object 30">
                <a:extLst>
                  <a:ext uri="{FF2B5EF4-FFF2-40B4-BE49-F238E27FC236}">
                    <a16:creationId xmlns:a16="http://schemas.microsoft.com/office/drawing/2014/main" id="{189229AA-D87F-4DD4-A123-5C834BC83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33062" y="2087613"/>
                <a:ext cx="3707561" cy="4379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0793" y="158679"/>
            <a:ext cx="12209179" cy="13684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0812" y="1352700"/>
            <a:ext cx="16119514" cy="123429"/>
            <a:chOff x="1030812" y="1352700"/>
            <a:chExt cx="16119514" cy="12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812" y="1352700"/>
              <a:ext cx="16119514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3968" y="1562745"/>
            <a:ext cx="11823913" cy="5199080"/>
            <a:chOff x="253968" y="1562745"/>
            <a:chExt cx="11823913" cy="5199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968" y="1562745"/>
              <a:ext cx="11823913" cy="5199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1064" y="6431373"/>
            <a:ext cx="13624650" cy="3854342"/>
            <a:chOff x="4661064" y="6431373"/>
            <a:chExt cx="13624650" cy="38543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1064" y="6431373"/>
              <a:ext cx="13624650" cy="38543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2590" y="3770784"/>
            <a:ext cx="5257346" cy="12961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189CD75-541D-4AAC-BEAF-80685B48701D}"/>
              </a:ext>
            </a:extLst>
          </p:cNvPr>
          <p:cNvGrpSpPr/>
          <p:nvPr/>
        </p:nvGrpSpPr>
        <p:grpSpPr>
          <a:xfrm>
            <a:off x="1119341" y="3397570"/>
            <a:ext cx="17166372" cy="4907779"/>
            <a:chOff x="1119341" y="3397570"/>
            <a:chExt cx="17166372" cy="49077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19341" y="3397570"/>
              <a:ext cx="10354048" cy="3644512"/>
              <a:chOff x="1119341" y="3397570"/>
              <a:chExt cx="10354048" cy="364451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19341" y="3397570"/>
                <a:ext cx="10354048" cy="1887567"/>
                <a:chOff x="1119341" y="3397570"/>
                <a:chExt cx="10354048" cy="188756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19341" y="3397570"/>
                  <a:ext cx="10354048" cy="188756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2021966" y="5940890"/>
                <a:ext cx="2969054" cy="1101192"/>
                <a:chOff x="2021966" y="5940890"/>
                <a:chExt cx="2969054" cy="1101192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700000">
                  <a:off x="2021966" y="5940890"/>
                  <a:ext cx="2969054" cy="11011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Object 13">
              <a:extLst>
                <a:ext uri="{FF2B5EF4-FFF2-40B4-BE49-F238E27FC236}">
                  <a16:creationId xmlns:a16="http://schemas.microsoft.com/office/drawing/2014/main" id="{A4B73FE9-D637-4BF2-8420-D45A4DE0F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8648" y="6417782"/>
              <a:ext cx="13367065" cy="18875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812" y="271052"/>
            <a:ext cx="16119514" cy="1247109"/>
            <a:chOff x="1030812" y="271052"/>
            <a:chExt cx="16119514" cy="1247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6879" y="156770"/>
              <a:ext cx="6613426" cy="134364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30812" y="1394733"/>
              <a:ext cx="16119514" cy="123429"/>
              <a:chOff x="1030812" y="1394733"/>
              <a:chExt cx="16119514" cy="123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0812" y="1394733"/>
                <a:ext cx="16119514" cy="123429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5058" y="4805796"/>
            <a:ext cx="1082338" cy="5398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890" y="5287611"/>
            <a:ext cx="4771691" cy="1023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5889" y="4610601"/>
            <a:ext cx="2865610" cy="28333"/>
            <a:chOff x="985889" y="4610601"/>
            <a:chExt cx="2865610" cy="28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85889" y="4610601"/>
              <a:ext cx="2865610" cy="28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6942" y="4610601"/>
            <a:ext cx="163504" cy="140613"/>
            <a:chOff x="2336942" y="4610601"/>
            <a:chExt cx="163504" cy="1406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336942" y="4610601"/>
              <a:ext cx="163504" cy="140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4147" y="1646291"/>
            <a:ext cx="2316633" cy="2726517"/>
            <a:chOff x="1274147" y="1646291"/>
            <a:chExt cx="2316633" cy="27265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147" y="1646291"/>
              <a:ext cx="2316633" cy="27265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2458" y="9046351"/>
            <a:ext cx="1087972" cy="5360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51820" y="8831464"/>
            <a:ext cx="2811036" cy="27793"/>
            <a:chOff x="11651820" y="8831464"/>
            <a:chExt cx="2811036" cy="277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1651820" y="8831464"/>
              <a:ext cx="2811036" cy="27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77143" y="8831464"/>
            <a:ext cx="160390" cy="137936"/>
            <a:chOff x="12977143" y="8831464"/>
            <a:chExt cx="160390" cy="137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2977143" y="8831464"/>
              <a:ext cx="160390" cy="137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86703" y="6050433"/>
            <a:ext cx="2271115" cy="2674593"/>
            <a:chOff x="11986703" y="6050433"/>
            <a:chExt cx="2271115" cy="26745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6703" y="6050433"/>
              <a:ext cx="2271115" cy="26745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37580" y="4805796"/>
            <a:ext cx="1121814" cy="5304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350884" y="4570931"/>
            <a:ext cx="2718341" cy="26877"/>
            <a:chOff x="14350884" y="4570931"/>
            <a:chExt cx="2718341" cy="268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4350884" y="4570931"/>
              <a:ext cx="2718341" cy="268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32504" y="4570931"/>
            <a:ext cx="155101" cy="133387"/>
            <a:chOff x="15632504" y="4570931"/>
            <a:chExt cx="155101" cy="1333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5632504" y="4570931"/>
              <a:ext cx="155101" cy="1333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72949" y="1675817"/>
            <a:ext cx="2274287" cy="2728963"/>
            <a:chOff x="14572949" y="1675817"/>
            <a:chExt cx="2274287" cy="27289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72949" y="1675817"/>
              <a:ext cx="2274287" cy="272896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61477" y="8992382"/>
            <a:ext cx="1143930" cy="5351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278524" y="8785971"/>
            <a:ext cx="2719598" cy="26889"/>
            <a:chOff x="4278524" y="8785971"/>
            <a:chExt cx="2719598" cy="268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4278524" y="8785971"/>
              <a:ext cx="2719598" cy="268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60736" y="8785971"/>
            <a:ext cx="155173" cy="133449"/>
            <a:chOff x="5560736" y="8785971"/>
            <a:chExt cx="155173" cy="1334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5560736" y="8785971"/>
              <a:ext cx="155173" cy="13344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59240" y="9451764"/>
            <a:ext cx="4342287" cy="5147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722032" y="6050433"/>
            <a:ext cx="2014561" cy="2521670"/>
            <a:chOff x="4722032" y="6050433"/>
            <a:chExt cx="2014561" cy="252167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22032" y="6050433"/>
              <a:ext cx="2014561" cy="252167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27468" y="4808582"/>
            <a:ext cx="1094681" cy="5418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753164" y="4529891"/>
            <a:ext cx="2736725" cy="27059"/>
            <a:chOff x="7753164" y="4529891"/>
            <a:chExt cx="2736725" cy="2705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7753164" y="4529891"/>
              <a:ext cx="2736725" cy="270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43451" y="4529891"/>
            <a:ext cx="156150" cy="134289"/>
            <a:chOff x="9043451" y="4529891"/>
            <a:chExt cx="156150" cy="13428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9043451" y="4529891"/>
              <a:ext cx="156150" cy="1342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60241" y="1762478"/>
            <a:ext cx="2147175" cy="2610330"/>
            <a:chOff x="8060241" y="1762478"/>
            <a:chExt cx="2147175" cy="261033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60241" y="1762478"/>
              <a:ext cx="2147175" cy="261033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451590" y="5278096"/>
            <a:ext cx="5717548" cy="5655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14772" y="9503430"/>
            <a:ext cx="4784218" cy="51471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98954" y="5319754"/>
            <a:ext cx="3766005" cy="4939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4070" y="1887024"/>
            <a:ext cx="13543969" cy="1633586"/>
            <a:chOff x="3554070" y="1763594"/>
            <a:chExt cx="13543969" cy="16335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4070" y="1763594"/>
              <a:ext cx="13543969" cy="16335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5854" y="-114283"/>
            <a:ext cx="9089550" cy="134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3100" y="1248125"/>
            <a:ext cx="16119514" cy="123429"/>
            <a:chOff x="1083100" y="1248125"/>
            <a:chExt cx="16119514" cy="12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100" y="1248125"/>
              <a:ext cx="16119514" cy="123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4384" y="1904294"/>
            <a:ext cx="13424573" cy="1692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6300" y="2265527"/>
            <a:ext cx="1627517" cy="7916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52576" y="3833331"/>
            <a:ext cx="13543969" cy="1633586"/>
            <a:chOff x="3554070" y="3725769"/>
            <a:chExt cx="13543969" cy="16335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54070" y="3725769"/>
              <a:ext cx="13543969" cy="1633586"/>
              <a:chOff x="3554070" y="3725769"/>
              <a:chExt cx="13543969" cy="16335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554070" y="3725769"/>
                <a:ext cx="13543969" cy="163358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5878" y="4009372"/>
              <a:ext cx="12096253" cy="11499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469" y="4182187"/>
            <a:ext cx="1627517" cy="791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54070" y="5799370"/>
            <a:ext cx="13543969" cy="1633586"/>
            <a:chOff x="3554070" y="5675940"/>
            <a:chExt cx="13543969" cy="16335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4070" y="5675940"/>
              <a:ext cx="13543969" cy="16335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6300" y="6181330"/>
            <a:ext cx="1627517" cy="791602"/>
          </a:xfrm>
          <a:prstGeom prst="rect">
            <a:avLst/>
          </a:prstGeom>
        </p:spPr>
      </p:pic>
      <p:pic>
        <p:nvPicPr>
          <p:cNvPr id="26" name="Object 20">
            <a:extLst>
              <a:ext uri="{FF2B5EF4-FFF2-40B4-BE49-F238E27FC236}">
                <a16:creationId xmlns:a16="http://schemas.microsoft.com/office/drawing/2014/main" id="{32101F47-34BB-443E-BBF4-25EE1A473D3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4384" y="6095839"/>
            <a:ext cx="11151557" cy="108497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EFA05A6-E29F-4908-96CA-53C36FE6D291}"/>
              </a:ext>
            </a:extLst>
          </p:cNvPr>
          <p:cNvGrpSpPr/>
          <p:nvPr/>
        </p:nvGrpSpPr>
        <p:grpSpPr>
          <a:xfrm>
            <a:off x="1667435" y="7830703"/>
            <a:ext cx="15420145" cy="2341997"/>
            <a:chOff x="1676400" y="7830702"/>
            <a:chExt cx="15420145" cy="234199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B13D192-0196-4C6F-A51B-84A0A2051D70}"/>
                </a:ext>
              </a:extLst>
            </p:cNvPr>
            <p:cNvGrpSpPr/>
            <p:nvPr/>
          </p:nvGrpSpPr>
          <p:grpSpPr>
            <a:xfrm>
              <a:off x="1676400" y="7830703"/>
              <a:ext cx="15420145" cy="1633586"/>
              <a:chOff x="1676400" y="7830703"/>
              <a:chExt cx="15420145" cy="1633586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4CAF5B5-ED30-45CD-850F-F78EFA6D2A60}"/>
                  </a:ext>
                </a:extLst>
              </p:cNvPr>
              <p:cNvGrpSpPr/>
              <p:nvPr/>
            </p:nvGrpSpPr>
            <p:grpSpPr>
              <a:xfrm>
                <a:off x="3552576" y="7830703"/>
                <a:ext cx="13543969" cy="1633586"/>
                <a:chOff x="3638108" y="7642234"/>
                <a:chExt cx="13543969" cy="1633586"/>
              </a:xfrm>
            </p:grpSpPr>
            <p:pic>
              <p:nvPicPr>
                <p:cNvPr id="32" name="Object 23">
                  <a:extLst>
                    <a:ext uri="{FF2B5EF4-FFF2-40B4-BE49-F238E27FC236}">
                      <a16:creationId xmlns:a16="http://schemas.microsoft.com/office/drawing/2014/main" id="{0078F923-7765-4D45-8854-BFE79A400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638108" y="7642234"/>
                  <a:ext cx="13543969" cy="1633586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6">
                <a:extLst>
                  <a:ext uri="{FF2B5EF4-FFF2-40B4-BE49-F238E27FC236}">
                    <a16:creationId xmlns:a16="http://schemas.microsoft.com/office/drawing/2014/main" id="{BA5CD9BE-B28D-47B1-B238-8AD9382DE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76400" y="7956162"/>
                <a:ext cx="1222326" cy="1356983"/>
              </a:xfrm>
              <a:prstGeom prst="rect">
                <a:avLst/>
              </a:prstGeom>
            </p:spPr>
          </p:pic>
        </p:grpSp>
        <p:pic>
          <p:nvPicPr>
            <p:cNvPr id="33" name="Object 25">
              <a:extLst>
                <a:ext uri="{FF2B5EF4-FFF2-40B4-BE49-F238E27FC236}">
                  <a16:creationId xmlns:a16="http://schemas.microsoft.com/office/drawing/2014/main" id="{0796B92E-0C6B-4DBF-9193-AEC0E589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7870" y="7830702"/>
              <a:ext cx="11982767" cy="2341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3812" y="4574419"/>
            <a:ext cx="5513895" cy="13378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9275" y="8533267"/>
            <a:ext cx="16307412" cy="27906"/>
            <a:chOff x="969275" y="8533267"/>
            <a:chExt cx="16307412" cy="279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275" y="8533267"/>
              <a:ext cx="16307412" cy="2790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4765" y="3260712"/>
            <a:ext cx="5706682" cy="14232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42857" y="4498804"/>
            <a:ext cx="7371926" cy="123429"/>
            <a:chOff x="5542857" y="4498804"/>
            <a:chExt cx="7371926" cy="123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2857" y="4498804"/>
              <a:ext cx="7371926" cy="12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812" y="252005"/>
            <a:ext cx="16119514" cy="1247109"/>
            <a:chOff x="1030812" y="252005"/>
            <a:chExt cx="16119514" cy="1247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6879" y="137722"/>
              <a:ext cx="6493950" cy="134364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30812" y="1375685"/>
              <a:ext cx="16119514" cy="123429"/>
              <a:chOff x="1030812" y="1375685"/>
              <a:chExt cx="16119514" cy="123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0812" y="1375685"/>
                <a:ext cx="16119514" cy="123429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933432" y="-2183510"/>
            <a:ext cx="32114483" cy="15917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30812" y="-38100"/>
            <a:ext cx="16119514" cy="1217230"/>
            <a:chOff x="1030812" y="147243"/>
            <a:chExt cx="16119514" cy="1217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6879" y="32960"/>
              <a:ext cx="5624617" cy="135316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30812" y="1241045"/>
              <a:ext cx="16119514" cy="123429"/>
              <a:chOff x="1030812" y="1241045"/>
              <a:chExt cx="16119514" cy="123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0812" y="1241045"/>
                <a:ext cx="16119514" cy="123429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B6131F4-0F81-4D87-BF44-3AB79EF99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46" y="1228000"/>
            <a:ext cx="11669754" cy="905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33894" y="1225023"/>
            <a:ext cx="12399627" cy="9426704"/>
            <a:chOff x="2733894" y="1225023"/>
            <a:chExt cx="12399627" cy="9426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3894" y="1225023"/>
              <a:ext cx="12399627" cy="9426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0812" y="61529"/>
            <a:ext cx="16119514" cy="1217230"/>
            <a:chOff x="1030812" y="61529"/>
            <a:chExt cx="16119514" cy="1217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6879" y="-52754"/>
              <a:ext cx="6878398" cy="134364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30812" y="1155330"/>
              <a:ext cx="16119514" cy="123429"/>
              <a:chOff x="1030812" y="1155330"/>
              <a:chExt cx="16119514" cy="123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0812" y="1155330"/>
                <a:ext cx="16119514" cy="123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812" y="252005"/>
            <a:ext cx="16119514" cy="1258089"/>
            <a:chOff x="1030812" y="252005"/>
            <a:chExt cx="16119514" cy="12580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6879" y="137722"/>
              <a:ext cx="4534407" cy="128650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30812" y="1386665"/>
              <a:ext cx="16119514" cy="123429"/>
              <a:chOff x="1030812" y="1386665"/>
              <a:chExt cx="16119514" cy="123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0812" y="1386665"/>
                <a:ext cx="16119514" cy="123429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9621" y="2535735"/>
            <a:ext cx="4230173" cy="9790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41335" y="2535735"/>
            <a:ext cx="4230173" cy="9790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4623" y="3474824"/>
            <a:ext cx="6712949" cy="4689509"/>
            <a:chOff x="1274623" y="3474824"/>
            <a:chExt cx="6712949" cy="4689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623" y="3474824"/>
              <a:ext cx="6712949" cy="4689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1171" y="3332174"/>
            <a:ext cx="7403281" cy="5116005"/>
            <a:chOff x="9591171" y="3332174"/>
            <a:chExt cx="7403281" cy="51160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1171" y="3332174"/>
              <a:ext cx="7403281" cy="5116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12122597" y="3988347"/>
            <a:ext cx="5057855" cy="2767505"/>
            <a:chOff x="12445424" y="4149564"/>
            <a:chExt cx="5057855" cy="2767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424" y="4149564"/>
              <a:ext cx="5057855" cy="2767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40806" y="3988347"/>
            <a:ext cx="5034671" cy="2767505"/>
            <a:chOff x="12432596" y="4149564"/>
            <a:chExt cx="5034671" cy="2767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2596" y="4149564"/>
              <a:ext cx="5034671" cy="2767505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030812" y="252005"/>
            <a:ext cx="16119514" cy="1258089"/>
            <a:chOff x="1030812" y="252005"/>
            <a:chExt cx="16119514" cy="12580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6879" y="137722"/>
              <a:ext cx="5624617" cy="134364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30812" y="1386665"/>
              <a:ext cx="16119514" cy="123429"/>
              <a:chOff x="1030812" y="1386665"/>
              <a:chExt cx="16119514" cy="123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0812" y="1386665"/>
                <a:ext cx="16119514" cy="123429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552754" y="2404667"/>
            <a:ext cx="8844741" cy="5775167"/>
            <a:chOff x="552754" y="2404667"/>
            <a:chExt cx="8844741" cy="5775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754" y="2404667"/>
              <a:ext cx="8844741" cy="5775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4547" y="4024675"/>
            <a:ext cx="5006386" cy="2767505"/>
            <a:chOff x="12442727" y="4149564"/>
            <a:chExt cx="5006386" cy="2767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2727" y="4149564"/>
              <a:ext cx="5006386" cy="2767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6857" y="4375690"/>
            <a:ext cx="2357690" cy="2315252"/>
            <a:chOff x="9636857" y="4375690"/>
            <a:chExt cx="2357690" cy="23152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6857" y="4375690"/>
              <a:ext cx="2357690" cy="231525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EA8D1E-C0C6-D26C-BEDF-3303A121C285}"/>
              </a:ext>
            </a:extLst>
          </p:cNvPr>
          <p:cNvSpPr/>
          <p:nvPr/>
        </p:nvSpPr>
        <p:spPr>
          <a:xfrm>
            <a:off x="1043217" y="4914900"/>
            <a:ext cx="2017188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2D6729-6D6B-19F1-9DD5-5FFFB2A1B5AD}"/>
              </a:ext>
            </a:extLst>
          </p:cNvPr>
          <p:cNvSpPr/>
          <p:nvPr/>
        </p:nvSpPr>
        <p:spPr>
          <a:xfrm>
            <a:off x="1030812" y="6438900"/>
            <a:ext cx="2017188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AE9BC6-D1F0-44FB-9E00-8F7BD39772A3}"/>
              </a:ext>
            </a:extLst>
          </p:cNvPr>
          <p:cNvSpPr/>
          <p:nvPr/>
        </p:nvSpPr>
        <p:spPr>
          <a:xfrm>
            <a:off x="1030812" y="5676900"/>
            <a:ext cx="2017188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0" grpId="1" animBg="1"/>
      <p:bldP spid="22" grpId="0" animBg="1"/>
      <p:bldP spid="2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0</Words>
  <Application>Microsoft Office PowerPoint</Application>
  <PresentationFormat>사용자 지정</PresentationFormat>
  <Paragraphs>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ez220408</cp:lastModifiedBy>
  <cp:revision>60</cp:revision>
  <dcterms:created xsi:type="dcterms:W3CDTF">2022-06-27T21:41:29Z</dcterms:created>
  <dcterms:modified xsi:type="dcterms:W3CDTF">2022-06-29T06:54:34Z</dcterms:modified>
</cp:coreProperties>
</file>